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2" r:id="rId2"/>
    <p:sldMasterId id="2147483714" r:id="rId3"/>
    <p:sldMasterId id="2147483726" r:id="rId4"/>
    <p:sldMasterId id="2147483742" r:id="rId5"/>
    <p:sldMasterId id="2147483754" r:id="rId6"/>
    <p:sldMasterId id="2147483779" r:id="rId7"/>
    <p:sldMasterId id="2147483793" r:id="rId8"/>
    <p:sldMasterId id="2147483857" r:id="rId9"/>
    <p:sldMasterId id="2147483877" r:id="rId10"/>
  </p:sldMasterIdLst>
  <p:notesMasterIdLst>
    <p:notesMasterId r:id="rId60"/>
  </p:notesMasterIdLst>
  <p:sldIdLst>
    <p:sldId id="1387" r:id="rId11"/>
    <p:sldId id="265" r:id="rId12"/>
    <p:sldId id="691" r:id="rId13"/>
    <p:sldId id="1460" r:id="rId14"/>
    <p:sldId id="1497" r:id="rId15"/>
    <p:sldId id="1462" r:id="rId16"/>
    <p:sldId id="417" r:id="rId17"/>
    <p:sldId id="310" r:id="rId18"/>
    <p:sldId id="1494" r:id="rId19"/>
    <p:sldId id="1498" r:id="rId20"/>
    <p:sldId id="1506" r:id="rId21"/>
    <p:sldId id="1519" r:id="rId22"/>
    <p:sldId id="1517" r:id="rId23"/>
    <p:sldId id="1507" r:id="rId24"/>
    <p:sldId id="261" r:id="rId25"/>
    <p:sldId id="262" r:id="rId26"/>
    <p:sldId id="1514" r:id="rId27"/>
    <p:sldId id="1499" r:id="rId28"/>
    <p:sldId id="1500" r:id="rId29"/>
    <p:sldId id="1501" r:id="rId30"/>
    <p:sldId id="1502" r:id="rId31"/>
    <p:sldId id="1503" r:id="rId32"/>
    <p:sldId id="1504" r:id="rId33"/>
    <p:sldId id="1505" r:id="rId34"/>
    <p:sldId id="1516" r:id="rId35"/>
    <p:sldId id="1508" r:id="rId36"/>
    <p:sldId id="259" r:id="rId37"/>
    <p:sldId id="1403" r:id="rId38"/>
    <p:sldId id="1518" r:id="rId39"/>
    <p:sldId id="1511" r:id="rId40"/>
    <p:sldId id="1389" r:id="rId41"/>
    <p:sldId id="474" r:id="rId42"/>
    <p:sldId id="687" r:id="rId43"/>
    <p:sldId id="1515" r:id="rId44"/>
    <p:sldId id="322" r:id="rId45"/>
    <p:sldId id="1512" r:id="rId46"/>
    <p:sldId id="1513" r:id="rId47"/>
    <p:sldId id="475" r:id="rId48"/>
    <p:sldId id="1495" r:id="rId49"/>
    <p:sldId id="1472" r:id="rId50"/>
    <p:sldId id="415" r:id="rId51"/>
    <p:sldId id="416" r:id="rId52"/>
    <p:sldId id="1496" r:id="rId53"/>
    <p:sldId id="1464" r:id="rId54"/>
    <p:sldId id="488" r:id="rId55"/>
    <p:sldId id="563" r:id="rId56"/>
    <p:sldId id="704" r:id="rId57"/>
    <p:sldId id="494" r:id="rId58"/>
    <p:sldId id="1437" r:id="rId5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475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166E6-4C5E-4F66-9783-15A6EB5B4724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A6FED-05B8-4D70-A354-73BD36DFC4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763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14350"/>
            <a:ext cx="4572000" cy="2571750"/>
          </a:xfrm>
          <a:ln/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257550"/>
            <a:ext cx="7435850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52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18445-38C2-41A3-A358-77E2E53FF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56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fld id="{65921D11-1B29-4B50-8826-856737CFC959}" type="slidenum">
              <a:rPr lang="en-US" altLang="zh-TW" b="0">
                <a:solidFill>
                  <a:prstClr val="black"/>
                </a:solidFill>
              </a:rPr>
              <a:t>31</a:t>
            </a:fld>
            <a:endParaRPr lang="en-US" altLang="zh-TW" b="0" dirty="0">
              <a:solidFill>
                <a:prstClr val="black"/>
              </a:solidFill>
            </a:endParaRPr>
          </a:p>
        </p:txBody>
      </p:sp>
      <p:sp>
        <p:nvSpPr>
          <p:cNvPr id="2703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83304" tIns="41652" rIns="83304" bIns="41652" anchor="b"/>
          <a:lstStyle>
            <a:lvl1pPr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r"/>
            <a:fld id="{DA04CC01-EB39-4600-ACDB-2C982A8B3855}" type="slidenum">
              <a:rPr lang="en-US" altLang="zh-TW" sz="1100" b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</a:rPr>
              <a:t>31</a:t>
            </a:fld>
            <a:endParaRPr lang="en-US" altLang="zh-TW" sz="1100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7034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83304" tIns="41652" rIns="83304" bIns="41652" anchor="b"/>
          <a:lstStyle>
            <a:lvl1pPr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defTabSz="8318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r"/>
            <a:fld id="{46BF0B73-F971-49AD-9292-6F190E858351}" type="slidenum">
              <a:rPr lang="en-US" altLang="zh-TW" sz="1100" b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</a:rPr>
              <a:t>31</a:t>
            </a:fld>
            <a:endParaRPr lang="en-US" altLang="zh-TW" sz="1100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7034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0342" name="Notes Placeholder 2"/>
          <p:cNvSpPr>
            <a:spLocks noGrp="1"/>
          </p:cNvSpPr>
          <p:nvPr>
            <p:ph type="body" idx="1"/>
          </p:nvPr>
        </p:nvSpPr>
        <p:spPr>
          <a:xfrm>
            <a:off x="686991" y="4343400"/>
            <a:ext cx="5484019" cy="4114800"/>
          </a:xfrm>
          <a:noFill/>
        </p:spPr>
        <p:txBody>
          <a:bodyPr lIns="83431" tIns="41716" rIns="83431" bIns="41716"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270343" name="Slide Number Placeholder 3"/>
          <p:cNvSpPr txBox="1">
            <a:spLocks noGrp="1"/>
          </p:cNvSpPr>
          <p:nvPr/>
        </p:nvSpPr>
        <p:spPr bwMode="auto">
          <a:xfrm>
            <a:off x="3883819" y="868468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83426" tIns="41714" rIns="83426" bIns="41714" anchor="b"/>
          <a:lstStyle>
            <a:lvl1pPr defTabSz="835025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defTabSz="835025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defTabSz="835025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defTabSz="835025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defTabSz="835025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r"/>
            <a:fld id="{9AD2BEC6-C997-453E-88C8-31093A0DB4EA}" type="slidenum">
              <a:rPr lang="en-US" altLang="zh-TW" sz="1100" b="0">
                <a:solidFill>
                  <a:prstClr val="black"/>
                </a:solidFill>
                <a:latin typeface="PMingLiU" pitchFamily="18" charset="-120"/>
                <a:ea typeface="ＭＳ Ｐゴシック" pitchFamily="34" charset="-128"/>
              </a:rPr>
              <a:t>31</a:t>
            </a:fld>
            <a:endParaRPr lang="en-US" altLang="zh-TW" sz="1100" b="0" dirty="0">
              <a:solidFill>
                <a:prstClr val="black"/>
              </a:solidFill>
              <a:latin typeface="PMingLiU" pitchFamily="18" charset="-12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443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fld id="{99786D70-9368-47FD-88B0-20820B857FC4}" type="slidenum">
              <a:rPr lang="en-US" altLang="zh-TW" b="0">
                <a:solidFill>
                  <a:prstClr val="black"/>
                </a:solidFill>
              </a:rPr>
              <a:t>38</a:t>
            </a:fld>
            <a:endParaRPr lang="en-US" altLang="zh-TW" b="0" dirty="0">
              <a:solidFill>
                <a:prstClr val="black"/>
              </a:solidFill>
            </a:endParaRPr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66800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4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9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11/12/2018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069427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635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39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11/12/2018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910937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487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11/12/2018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5163893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98129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7459587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05374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363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942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50578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529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303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634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463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683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43028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51536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55262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863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656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807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050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76311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895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481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68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39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4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57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39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80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8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7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56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63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85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7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89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75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57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75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41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36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2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44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53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26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7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45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65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08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84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68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23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78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17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5"/>
            <a:ext cx="5386917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4585"/>
            <a:ext cx="5389033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5934"/>
            <a:ext cx="5389033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73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50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47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9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80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78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8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8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47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4079869" y="2"/>
            <a:ext cx="4032265" cy="3428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6096133" y="3429002"/>
            <a:ext cx="2016000" cy="3428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4079867" y="3429002"/>
            <a:ext cx="2016000" cy="342899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960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7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28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363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3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483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68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5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74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826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34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26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41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055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4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731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69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40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84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21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5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41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94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49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10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4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57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53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720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99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8601C537-8678-4F3D-8BCB-D4F82F0D9F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504099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A3C433E7-E16F-45CC-9F96-7F66028D6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0822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3297BF7-0E1F-4C0B-B9D8-6469DD3FF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912741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37E6607-DB60-4A21-B1CB-923EE79583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14634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6F76E589-5E1B-4B9D-88E9-109FFCE65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222097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50DBBE77-2A59-4B8C-A2B6-8B587FA1A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654825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55C1ED53-1EA8-4573-A578-23D54F59D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31932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422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C3B2E9F1-119A-40E3-B042-7425833610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644980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109B7056-5C07-4FD4-8D43-2F1EFB5BF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245087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BDBFE2ED-0471-4812-9B69-B100352D6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90198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CDBA11BA-BF62-478F-A076-7D9AFECB2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735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0"/>
            <a:ext cx="10363200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3CDB2A8D-EF04-40AA-88E6-30ABDD68E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966726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5619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72470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750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1726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4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519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0621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27404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7234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8852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6388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8722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01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11/12/2018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7310614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11/12/2018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199376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FFF1-9C47-49F0-AE12-AF188F3F4E82}" type="datetime1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11/12/2018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76903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2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0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4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1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4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9" r:id="rId12"/>
    <p:sldLayoutId id="2147483740" r:id="rId13"/>
    <p:sldLayoutId id="214748374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11/12/2018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3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66C97-7288-2343-82B1-34ED0E7E089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7332C-2CA8-034B-9E4A-FF02D791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4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u="none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u="none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u="none">
                <a:solidFill>
                  <a:srgbClr val="FFFFFF"/>
                </a:solidFill>
              </a:defRPr>
            </a:lvl1pPr>
          </a:lstStyle>
          <a:p>
            <a:fld id="{C6342DDB-B84A-4689-9405-231FE2726C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2247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ransition spd="med"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MS PGothic" pitchFamily="34" charset="-128"/>
          <a:cs typeface="ＭＳ Ｐゴシック" pitchFamily="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MS PGothic" pitchFamily="34" charset="-128"/>
          <a:cs typeface="ＭＳ Ｐゴシック" pitchFamily="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MS PGothic" pitchFamily="34" charset="-128"/>
          <a:cs typeface="ＭＳ Ｐゴシック" pitchFamily="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MS PGothic" pitchFamily="34" charset="-128"/>
          <a:cs typeface="ＭＳ Ｐゴシック" pitchFamily="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28" charset="-128"/>
          <a:cs typeface="ＭＳ Ｐゴシック" pitchFamily="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28" charset="-128"/>
          <a:cs typeface="ＭＳ Ｐゴシック" pitchFamily="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28" charset="-128"/>
          <a:cs typeface="ＭＳ Ｐゴシック" pitchFamily="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28" charset="-128"/>
          <a:cs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b="1">
          <a:solidFill>
            <a:srgbClr val="FFFF99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800" b="1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400" b="1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B800-9D1B-4BC8-980C-0655FF9008B1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8D17-CB68-4247-8AC8-41B68189D1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9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11/12/2018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85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37" Type="http://schemas.openxmlformats.org/officeDocument/2006/relationships/image" Target="../media/image94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8" Type="http://schemas.openxmlformats.org/officeDocument/2006/relationships/image" Target="../media/image65.png"/><Relationship Id="rId3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jpeg"/><Relationship Id="rId18" Type="http://schemas.openxmlformats.org/officeDocument/2006/relationships/image" Target="../media/image111.jpeg"/><Relationship Id="rId26" Type="http://schemas.openxmlformats.org/officeDocument/2006/relationships/image" Target="../media/image119.jpeg"/><Relationship Id="rId21" Type="http://schemas.openxmlformats.org/officeDocument/2006/relationships/image" Target="../media/image114.jpeg"/><Relationship Id="rId34" Type="http://schemas.openxmlformats.org/officeDocument/2006/relationships/image" Target="../media/image127.tiff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17" Type="http://schemas.openxmlformats.org/officeDocument/2006/relationships/image" Target="../media/image110.jpeg"/><Relationship Id="rId25" Type="http://schemas.openxmlformats.org/officeDocument/2006/relationships/image" Target="../media/image118.jpeg"/><Relationship Id="rId33" Type="http://schemas.openxmlformats.org/officeDocument/2006/relationships/image" Target="../media/image126.jpeg"/><Relationship Id="rId2" Type="http://schemas.openxmlformats.org/officeDocument/2006/relationships/image" Target="../media/image95.png"/><Relationship Id="rId16" Type="http://schemas.openxmlformats.org/officeDocument/2006/relationships/image" Target="../media/image109.jpeg"/><Relationship Id="rId20" Type="http://schemas.openxmlformats.org/officeDocument/2006/relationships/image" Target="../media/image113.jpe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24" Type="http://schemas.openxmlformats.org/officeDocument/2006/relationships/image" Target="../media/image117.jpeg"/><Relationship Id="rId32" Type="http://schemas.openxmlformats.org/officeDocument/2006/relationships/image" Target="../media/image125.jpeg"/><Relationship Id="rId37" Type="http://schemas.openxmlformats.org/officeDocument/2006/relationships/image" Target="../media/image130.jpeg"/><Relationship Id="rId5" Type="http://schemas.openxmlformats.org/officeDocument/2006/relationships/image" Target="../media/image98.jpeg"/><Relationship Id="rId15" Type="http://schemas.openxmlformats.org/officeDocument/2006/relationships/image" Target="../media/image108.jpeg"/><Relationship Id="rId23" Type="http://schemas.openxmlformats.org/officeDocument/2006/relationships/image" Target="../media/image116.jpeg"/><Relationship Id="rId28" Type="http://schemas.openxmlformats.org/officeDocument/2006/relationships/image" Target="../media/image121.png"/><Relationship Id="rId36" Type="http://schemas.openxmlformats.org/officeDocument/2006/relationships/image" Target="../media/image129.jpeg"/><Relationship Id="rId10" Type="http://schemas.openxmlformats.org/officeDocument/2006/relationships/image" Target="../media/image103.png"/><Relationship Id="rId19" Type="http://schemas.openxmlformats.org/officeDocument/2006/relationships/image" Target="../media/image112.jpeg"/><Relationship Id="rId31" Type="http://schemas.openxmlformats.org/officeDocument/2006/relationships/image" Target="../media/image124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jpeg"/><Relationship Id="rId22" Type="http://schemas.openxmlformats.org/officeDocument/2006/relationships/image" Target="../media/image115.jpeg"/><Relationship Id="rId27" Type="http://schemas.openxmlformats.org/officeDocument/2006/relationships/image" Target="../media/image120.jpeg"/><Relationship Id="rId30" Type="http://schemas.openxmlformats.org/officeDocument/2006/relationships/image" Target="../media/image123.jpeg"/><Relationship Id="rId35" Type="http://schemas.openxmlformats.org/officeDocument/2006/relationships/image" Target="../media/image128.jpeg"/><Relationship Id="rId8" Type="http://schemas.openxmlformats.org/officeDocument/2006/relationships/image" Target="../media/image101.jpeg"/><Relationship Id="rId3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20955FB1-0DB6-47BE-9622-501DA640A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95" y="1958975"/>
            <a:ext cx="10918209" cy="1470025"/>
          </a:xfrm>
        </p:spPr>
        <p:txBody>
          <a:bodyPr/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如何借力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GMTSS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發展超連鎖</a:t>
            </a:r>
            <a:r>
              <a:rPr lang="en-US" altLang="zh-TW" sz="5400" b="1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1567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431328-BD3E-4A3E-B452-1DE9B95574C8}"/>
              </a:ext>
            </a:extLst>
          </p:cNvPr>
          <p:cNvSpPr/>
          <p:nvPr/>
        </p:nvSpPr>
        <p:spPr>
          <a:xfrm>
            <a:off x="1811384" y="768445"/>
            <a:ext cx="8569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4800" b="1" cap="all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</a:t>
            </a:r>
            <a:r>
              <a:rPr lang="zh-CN" altLang="en-US" sz="4800" b="1" cap="all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球</a:t>
            </a:r>
            <a:r>
              <a:rPr lang="zh-TW" altLang="en-US" sz="4800" b="1" cap="all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會議聯盟系統</a:t>
            </a:r>
            <a:r>
              <a:rPr lang="en-US" altLang="zh-TW" sz="4800" b="1" cap="all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(GMTSS)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9C95C-CCA4-4374-97A4-FAAE1D2DFE5F}"/>
              </a:ext>
            </a:extLst>
          </p:cNvPr>
          <p:cNvSpPr txBox="1"/>
          <p:nvPr/>
        </p:nvSpPr>
        <p:spPr>
          <a:xfrm>
            <a:off x="3959165" y="1890499"/>
            <a:ext cx="47617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講師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各地區協調員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票</a:t>
            </a:r>
          </a:p>
        </p:txBody>
      </p:sp>
    </p:spTree>
    <p:extLst>
      <p:ext uri="{BB962C8B-B14F-4D97-AF65-F5344CB8AC3E}">
        <p14:creationId xmlns:p14="http://schemas.microsoft.com/office/powerpoint/2010/main" val="136541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431328-BD3E-4A3E-B452-1DE9B95574C8}"/>
              </a:ext>
            </a:extLst>
          </p:cNvPr>
          <p:cNvSpPr/>
          <p:nvPr/>
        </p:nvSpPr>
        <p:spPr>
          <a:xfrm>
            <a:off x="2197290" y="791808"/>
            <a:ext cx="78338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</a:t>
            </a:r>
            <a:r>
              <a:rPr kumimoji="0" lang="zh-CN" altLang="en-US" sz="54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球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會議聯盟</a:t>
            </a:r>
            <a:r>
              <a:rPr kumimoji="0" lang="zh-TW" altLang="en-US" sz="5400" b="1" i="0" u="none" strike="noStrike" kern="1200" cap="all" spc="0" normalizeH="0" baseline="0" noProof="0" dirty="0" smtClean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系統</a:t>
            </a:r>
            <a:endParaRPr kumimoji="0" lang="en-US" altLang="zh-TW" sz="5400" b="1" i="0" u="none" strike="noStrike" kern="1200" cap="all" spc="0" normalizeH="0" baseline="0" noProof="0" dirty="0" smtClean="0">
              <a:ln>
                <a:solidFill>
                  <a:srgbClr val="FFBE00"/>
                </a:solidFill>
              </a:ln>
              <a:solidFill>
                <a:srgbClr val="FFC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all" spc="0" normalizeH="0" baseline="0" noProof="0" dirty="0" smtClean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en-US" altLang="zh-TW" sz="54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GMTSS)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9C95C-CCA4-4374-97A4-FAAE1D2DFE5F}"/>
              </a:ext>
            </a:extLst>
          </p:cNvPr>
          <p:cNvSpPr txBox="1"/>
          <p:nvPr/>
        </p:nvSpPr>
        <p:spPr>
          <a:xfrm>
            <a:off x="4711816" y="2937551"/>
            <a:ext cx="2768367" cy="118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 課程</a:t>
            </a:r>
          </a:p>
        </p:txBody>
      </p:sp>
    </p:spTree>
    <p:extLst>
      <p:ext uri="{BB962C8B-B14F-4D97-AF65-F5344CB8AC3E}">
        <p14:creationId xmlns:p14="http://schemas.microsoft.com/office/powerpoint/2010/main" val="14739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05734"/>
            <a:ext cx="12192000" cy="747716"/>
          </a:xfrm>
        </p:spPr>
        <p:txBody>
          <a:bodyPr anchor="b" anchorCtr="1"/>
          <a:lstStyle/>
          <a:p>
            <a:pPr algn="ctr" eaLnBrk="1" hangingPunct="1"/>
            <a:r>
              <a:rPr lang="zh-TW" altLang="en-US" sz="44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全球會議聯盟系統</a:t>
            </a:r>
            <a:r>
              <a:rPr lang="en-US" altLang="zh-TW" sz="44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(GMTSS)</a:t>
            </a:r>
            <a:r>
              <a:rPr lang="zh-TW" altLang="en-US" sz="44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會議課程包含：</a:t>
            </a:r>
            <a:endParaRPr lang="en-US" altLang="zh-TW" sz="44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00803" y="814430"/>
            <a:ext cx="7172587" cy="5229140"/>
          </a:xfrm>
        </p:spPr>
        <p:txBody>
          <a:bodyPr>
            <a:noAutofit/>
          </a:bodyPr>
          <a:lstStyle/>
          <a:p>
            <a:pPr marL="0" indent="0" eaLnBrk="1" fontAlgn="ctr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地方研討會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(NT$400)                                 </a:t>
            </a:r>
          </a:p>
          <a:p>
            <a:pPr marL="0" indent="0" eaLnBrk="1" fontAlgn="ctr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新超</a:t>
            </a:r>
            <a:r>
              <a:rPr lang="zh-TW" alt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連鎖</a:t>
            </a:r>
            <a:r>
              <a:rPr lang="en-US" altLang="zh-TW" sz="2400" b="1" baseline="30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店主</a:t>
            </a: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訓練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(NT$200) 	</a:t>
            </a: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                </a:t>
            </a:r>
            <a:endParaRPr lang="en-US" altLang="zh-TW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超連鎖事業說明會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(NT$150, </a:t>
            </a: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新人免費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     </a:t>
            </a: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成功五要訣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(NT$200) 		</a:t>
            </a: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     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授證經理級訓練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(NT$800) 		</a:t>
            </a: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     </a:t>
            </a:r>
            <a:endParaRPr lang="en-US" altLang="zh-TW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產品知識訓練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(NT$200)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網路中心入門概論 </a:t>
            </a:r>
            <a:r>
              <a:rPr lang="en-US" altLang="zh-TW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(NT$200) 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網路中心訓練</a:t>
            </a:r>
            <a:r>
              <a:rPr lang="en-US" altLang="zh-TW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 (NT$500) 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網路中心訓練</a:t>
            </a:r>
            <a:r>
              <a:rPr lang="en-US" altLang="zh-TW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 (NT$500) </a:t>
            </a:r>
            <a:endParaRPr lang="zh-TW" altLang="en-US" sz="2400" b="1" dirty="0"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6A52715-F9AB-45FB-A432-6F42D3BD6C51}"/>
              </a:ext>
            </a:extLst>
          </p:cNvPr>
          <p:cNvSpPr txBox="1"/>
          <p:nvPr/>
        </p:nvSpPr>
        <p:spPr>
          <a:xfrm>
            <a:off x="5863991" y="812506"/>
            <a:ext cx="6185483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莫蒂</a:t>
            </a:r>
            <a:r>
              <a:rPr lang="zh-TW" altLang="en-US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膚</a:t>
            </a:r>
            <a:r>
              <a:rPr lang="en-US" altLang="zh-TW" sz="2400" b="1" baseline="30000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產品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知識運用與行銷</a:t>
            </a:r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(NT$1,000)      </a:t>
            </a:r>
          </a:p>
          <a:p>
            <a:pPr>
              <a:spcAft>
                <a:spcPts val="600"/>
              </a:spcAft>
            </a:pP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肌膚保養產品知識運用與行銷</a:t>
            </a:r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(NT$1000)   </a:t>
            </a:r>
          </a:p>
          <a:p>
            <a:pPr fontAlgn="t">
              <a:spcAft>
                <a:spcPts val="600"/>
              </a:spcAft>
            </a:pP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莫蒂膚入門概論</a:t>
            </a:r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(NT$200)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                  </a:t>
            </a:r>
            <a:endParaRPr lang="en-US" altLang="zh-TW" sz="24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t">
              <a:spcAft>
                <a:spcPts val="600"/>
              </a:spcAft>
            </a:pP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五項莫蒂膚</a:t>
            </a:r>
            <a:r>
              <a:rPr lang="en-US" altLang="zh-TW" sz="2400" b="1" baseline="10000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實務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操作課程</a:t>
            </a:r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(NT$200~400</a:t>
            </a:r>
            <a:r>
              <a:rPr lang="en-US" altLang="zh-TW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</a:t>
            </a:r>
            <a:endParaRPr lang="zh-TW" altLang="en-US" sz="24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altLang="zh-TW" sz="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全新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生活</a:t>
            </a:r>
            <a:r>
              <a:rPr lang="en-US" altLang="zh-TW" sz="2400" b="1" baseline="30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TM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入門</a:t>
            </a:r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概論</a:t>
            </a:r>
            <a:r>
              <a:rPr lang="en-US" altLang="zh-TW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(NT$100) </a:t>
            </a:r>
          </a:p>
          <a:p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全新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生活</a:t>
            </a:r>
            <a:r>
              <a:rPr lang="en-US" altLang="zh-TW" sz="2400" b="1" baseline="30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TM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r>
              <a:rPr lang="en-US" altLang="zh-TW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(NT$8,000) </a:t>
            </a:r>
          </a:p>
          <a:p>
            <a:pPr>
              <a:spcAft>
                <a:spcPts val="600"/>
              </a:spcAft>
            </a:pPr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全新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生活</a:t>
            </a:r>
            <a:r>
              <a:rPr lang="en-US" altLang="zh-TW" sz="2400" b="1" baseline="30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TM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訓練</a:t>
            </a:r>
            <a:r>
              <a:rPr lang="en-US" altLang="zh-TW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101(NT$400) 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全新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生活</a:t>
            </a:r>
            <a:r>
              <a:rPr lang="en-US" altLang="zh-TW" sz="2400" b="1" baseline="30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TM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訓練</a:t>
            </a:r>
            <a:r>
              <a:rPr lang="en-US" altLang="zh-TW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201(NT$400)</a:t>
            </a:r>
          </a:p>
          <a:p>
            <a:r>
              <a:rPr lang="en-US" altLang="zh-TW" sz="1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altLang="en-US" sz="1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網路業務行銷課程─建構你的購物年金</a:t>
            </a:r>
            <a:r>
              <a:rPr lang="en-US" altLang="zh-TW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(NT$200)</a:t>
            </a:r>
            <a:r>
              <a:rPr lang="zh-TW" altLang="en-US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zh-TW" altLang="en-US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網路業務行銷課程─社群媒體</a:t>
            </a:r>
            <a:r>
              <a:rPr lang="en-US" altLang="zh-TW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101(NT$200) </a:t>
            </a:r>
          </a:p>
          <a:p>
            <a:pPr fontAlgn="t">
              <a:spcAft>
                <a:spcPts val="600"/>
              </a:spcAft>
            </a:pPr>
            <a:r>
              <a:rPr lang="zh-TW" altLang="en-US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網路業務行銷課程─</a:t>
            </a:r>
            <a:r>
              <a:rPr lang="en-US" altLang="zh-TW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SHOP.COM(NT$200) </a:t>
            </a:r>
            <a:endParaRPr lang="zh-TW" altLang="en-US" sz="2400" b="1" dirty="0">
              <a:solidFill>
                <a:schemeClr val="tx2">
                  <a:lumMod val="9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t">
              <a:spcAft>
                <a:spcPts val="600"/>
              </a:spcAft>
            </a:pPr>
            <a:r>
              <a:rPr lang="zh-TW" altLang="en-US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網路業務行銷課程─網站、工具及資源</a:t>
            </a:r>
            <a:r>
              <a:rPr lang="en-US" altLang="zh-TW" sz="2400" b="1" dirty="0">
                <a:solidFill>
                  <a:schemeClr val="tx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(NT$200) </a:t>
            </a:r>
            <a:endParaRPr lang="zh-TW" altLang="en-US" sz="2400" b="1" dirty="0">
              <a:solidFill>
                <a:schemeClr val="tx2">
                  <a:lumMod val="9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6700D1A-7F2C-48E7-B65A-3A2E2D69CAA3}"/>
              </a:ext>
            </a:extLst>
          </p:cNvPr>
          <p:cNvSpPr/>
          <p:nvPr/>
        </p:nvSpPr>
        <p:spPr>
          <a:xfrm>
            <a:off x="1848683" y="1863591"/>
            <a:ext cx="8494633" cy="298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知識的投資常有最好的利潤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                                       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—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 富蘭克林</a:t>
            </a:r>
          </a:p>
        </p:txBody>
      </p:sp>
    </p:spTree>
    <p:extLst>
      <p:ext uri="{BB962C8B-B14F-4D97-AF65-F5344CB8AC3E}">
        <p14:creationId xmlns:p14="http://schemas.microsoft.com/office/powerpoint/2010/main" val="36954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431328-BD3E-4A3E-B452-1DE9B95574C8}"/>
              </a:ext>
            </a:extLst>
          </p:cNvPr>
          <p:cNvSpPr/>
          <p:nvPr/>
        </p:nvSpPr>
        <p:spPr>
          <a:xfrm>
            <a:off x="1674124" y="791808"/>
            <a:ext cx="88437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</a:t>
            </a:r>
            <a:r>
              <a:rPr kumimoji="0" lang="zh-CN" altLang="en-US" sz="54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球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會議聯盟</a:t>
            </a:r>
            <a:r>
              <a:rPr kumimoji="0" lang="zh-TW" altLang="en-US" sz="5400" b="1" i="0" u="none" strike="noStrike" kern="1200" cap="all" spc="0" normalizeH="0" baseline="0" noProof="0" dirty="0" smtClean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系統</a:t>
            </a:r>
            <a:endParaRPr kumimoji="0" lang="en-US" altLang="zh-TW" sz="5400" b="1" i="0" u="none" strike="noStrike" kern="1200" cap="all" spc="0" normalizeH="0" baseline="0" noProof="0" dirty="0" smtClean="0">
              <a:ln>
                <a:solidFill>
                  <a:srgbClr val="FFBE00"/>
                </a:solidFill>
              </a:ln>
              <a:solidFill>
                <a:srgbClr val="FFC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all" spc="0" normalizeH="0" baseline="0" noProof="0" dirty="0" smtClean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en-US" altLang="zh-TW" sz="54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GMTSS)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9C95C-CCA4-4374-97A4-FAAE1D2DFE5F}"/>
              </a:ext>
            </a:extLst>
          </p:cNvPr>
          <p:cNvSpPr txBox="1"/>
          <p:nvPr/>
        </p:nvSpPr>
        <p:spPr>
          <a:xfrm>
            <a:off x="4711814" y="2937551"/>
            <a:ext cx="2768367" cy="1185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2. 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講師</a:t>
            </a:r>
          </a:p>
        </p:txBody>
      </p:sp>
    </p:spTree>
    <p:extLst>
      <p:ext uri="{BB962C8B-B14F-4D97-AF65-F5344CB8AC3E}">
        <p14:creationId xmlns:p14="http://schemas.microsoft.com/office/powerpoint/2010/main" val="345893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188914"/>
            <a:ext cx="7904162" cy="981075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演講者機構第一類成員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942063" y="1442946"/>
            <a:ext cx="10290412" cy="48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800100" indent="-3429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257300" indent="-3429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714500" indent="-3429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171700" indent="-3429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講師資格：</a:t>
            </a:r>
          </a:p>
          <a:p>
            <a:pPr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(1)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必須於前一曆年內個人親自推薦至少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位合格的超連鎖</a:t>
            </a:r>
            <a:r>
              <a:rPr lang="en-US" altLang="zh-TW" sz="28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店主</a:t>
            </a:r>
          </a:p>
          <a:p>
            <a:pPr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(2)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必須於每季度內於 </a:t>
            </a:r>
            <a:r>
              <a: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個或多個商業發展中心賺取每季新</a:t>
            </a:r>
            <a:endParaRPr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台幣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$142,500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以上之佣金收入</a:t>
            </a:r>
            <a:endParaRPr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(3)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每一日曆年內最少要有一個季度達成購物年金卓越成員</a:t>
            </a:r>
            <a:r>
              <a: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(SAMM)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要求</a:t>
            </a:r>
          </a:p>
          <a:p>
            <a:pPr eaLnBrk="1" fontAlgn="base" hangingPunct="1">
              <a:lnSpc>
                <a:spcPts val="3500"/>
              </a:lnSpc>
              <a:spcBef>
                <a:spcPts val="2400"/>
              </a:spcBef>
              <a:spcAft>
                <a:spcPct val="0"/>
              </a:spcAft>
              <a:defRPr/>
            </a:pPr>
            <a:r>
              <a:rPr lang="zh-TW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主講課程：</a:t>
            </a:r>
          </a:p>
          <a:p>
            <a:pPr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(1)</a:t>
            </a: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超連鎖</a:t>
            </a:r>
            <a:r>
              <a:rPr lang="en-US" altLang="zh-TW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事業說明會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(UBP)</a:t>
            </a:r>
          </a:p>
          <a:p>
            <a:pPr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(2)</a:t>
            </a: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成功五要訣訓練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(B5)</a:t>
            </a:r>
            <a:endParaRPr lang="zh-TW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(3)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若有參加近兩年的產品專題會，亦可舉辦產品訓練課程</a:t>
            </a:r>
          </a:p>
        </p:txBody>
      </p:sp>
    </p:spTree>
    <p:extLst>
      <p:ext uri="{BB962C8B-B14F-4D97-AF65-F5344CB8AC3E}">
        <p14:creationId xmlns:p14="http://schemas.microsoft.com/office/powerpoint/2010/main" val="239165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68240"/>
            <a:ext cx="8642350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演講者機構第二類成員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69513" y="1128361"/>
            <a:ext cx="1127759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講師資格：</a:t>
            </a:r>
          </a:p>
          <a:p>
            <a:pPr marL="442913" indent="-4429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(1)</a:t>
            </a:r>
            <a:r>
              <a:rPr kumimoji="1"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專業經理級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或以上級別超連鎖</a:t>
            </a:r>
            <a:r>
              <a:rPr lang="en-US" altLang="zh-TW" sz="28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店主</a:t>
            </a:r>
            <a:endParaRPr kumimoji="1"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42913" indent="-4429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(2)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必須於前一曆年內個人親自推薦至少</a:t>
            </a:r>
            <a:r>
              <a:rPr kumimoji="1"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位合格的超連鎖</a:t>
            </a:r>
            <a:r>
              <a:rPr lang="en-US" altLang="zh-TW" sz="28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店主</a:t>
            </a:r>
          </a:p>
          <a:p>
            <a:pPr marL="442913" indent="-4429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(3)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必須於每季度內於 </a:t>
            </a: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個或多個商業發展中心賺取每季新台幣</a:t>
            </a:r>
            <a:r>
              <a:rPr kumimoji="1"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$570,000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以上之佣金收入</a:t>
            </a:r>
            <a:endParaRPr kumimoji="1"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42913" indent="-4429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(4)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每一日曆年內最少要有一個季度達成購物年金卓越成員</a:t>
            </a: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(SAMM)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要求</a:t>
            </a:r>
            <a:endParaRPr kumimoji="1"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42913" indent="-442913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主講課程：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(1)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超連鎖</a:t>
            </a:r>
            <a:r>
              <a:rPr lang="en-US" altLang="zh-TW" sz="28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事業說明會</a:t>
            </a: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(UBP)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(2)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成功五要訣訓練</a:t>
            </a: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(B5)</a:t>
            </a:r>
            <a:endParaRPr kumimoji="1" lang="zh-TW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42913" indent="-4429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(3)</a:t>
            </a:r>
            <a:r>
              <a:rPr kumimoji="1"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若有參加近兩年的產品專題會，亦可舉辦產品訓練課程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(4)</a:t>
            </a:r>
            <a:r>
              <a:rPr kumimoji="1"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地方研討會</a:t>
            </a:r>
          </a:p>
        </p:txBody>
      </p:sp>
    </p:spTree>
    <p:extLst>
      <p:ext uri="{BB962C8B-B14F-4D97-AF65-F5344CB8AC3E}">
        <p14:creationId xmlns:p14="http://schemas.microsoft.com/office/powerpoint/2010/main" val="2634305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90FCD5-5A4B-46C5-9582-E596756A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D76632-1250-4F6E-901C-789F4D62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0878D20-FDD7-45D3-9FD4-F27B6D729B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837"/>
            <a:ext cx="12192000" cy="61535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562" y="352244"/>
            <a:ext cx="7792871" cy="61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90FCD5-5A4B-46C5-9582-E596756A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D76632-1250-4F6E-901C-789F4D62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0878D20-FDD7-45D3-9FD4-F27B6D729B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2245"/>
            <a:ext cx="12192000" cy="61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36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499A2-F45B-4F9C-869F-FB0186A3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5B2BB5-DC1D-41C4-890D-2CA7296F9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9BD0FF8-5010-4447-B6C8-40B110A0B3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867"/>
            <a:ext cx="12192000" cy="61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365126"/>
            <a:ext cx="83947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682876" y="6072188"/>
            <a:ext cx="26003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tabLst>
                <a:tab pos="114300" algn="l"/>
              </a:tabLst>
            </a:pPr>
            <a:r>
              <a:rPr lang="en-US" altLang="zh-TW" sz="32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45</a:t>
            </a:r>
            <a:r>
              <a:rPr lang="zh-TW" altLang="en-US" sz="32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年計畫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378576" y="6065838"/>
            <a:ext cx="3184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tabLst>
                <a:tab pos="114300" algn="l"/>
              </a:tabLst>
            </a:pPr>
            <a:r>
              <a:rPr lang="en-US" altLang="zh-TW" sz="32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2</a:t>
            </a:r>
            <a:r>
              <a:rPr lang="zh-TW" altLang="en-US" sz="32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到</a:t>
            </a:r>
            <a:r>
              <a:rPr lang="en-US" altLang="zh-TW" sz="32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3</a:t>
            </a:r>
            <a:r>
              <a:rPr lang="zh-TW" altLang="en-US" sz="32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年計畫 </a:t>
            </a:r>
          </a:p>
        </p:txBody>
      </p:sp>
      <p:pic>
        <p:nvPicPr>
          <p:cNvPr id="13" name="Picture 25" descr="WorkingGrap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26" y="2012951"/>
            <a:ext cx="316547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72833" y="1527002"/>
            <a:ext cx="3215085" cy="432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792E21-0170-4AA9-9791-7FB937EF2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FD790A-EB1B-432A-BF77-A08482FF5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A30D60-E12E-4010-AF4B-EB2E8BAB33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139"/>
            <a:ext cx="12192000" cy="613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97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935441-0DB9-41E7-893B-05634618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C8821D-E6D5-4B69-97F7-E1F38DF20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200CDE2-F1AC-4A44-ADEF-ED2CC1ACA7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360"/>
            <a:ext cx="12192000" cy="620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2BCA9D-3812-412E-A426-E8763D76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6BE667-28CE-4A8D-8B31-1E8A18FFC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DD3C1F5-B6B1-47AC-AA04-3DB1099DF1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652"/>
            <a:ext cx="12192000" cy="61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61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72DB27-0798-4B92-8F0C-406CBC56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6A7FDE-B559-41CF-9F12-CF059BC38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10E568-FF46-4EAB-B983-7D198F2DE3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512"/>
            <a:ext cx="12192000" cy="615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8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A719AC-94DC-42C2-B7E0-F707FE8F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08923C-76D5-4BAD-A285-45929C70D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FD6736C-E733-48CC-87EF-19780121D0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939"/>
            <a:ext cx="12192000" cy="61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88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1B1F71D-A1AD-4308-A96E-8F967B096C59}"/>
              </a:ext>
            </a:extLst>
          </p:cNvPr>
          <p:cNvSpPr/>
          <p:nvPr/>
        </p:nvSpPr>
        <p:spPr>
          <a:xfrm>
            <a:off x="2579429" y="1248260"/>
            <a:ext cx="70831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當你自己 </a:t>
            </a:r>
            <a:r>
              <a:rPr lang="zh-TW" altLang="en-US" sz="6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sz="4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才會有 </a:t>
            </a:r>
            <a:r>
              <a:rPr lang="zh-TW" altLang="en-US" sz="6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對的時間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遇見 </a:t>
            </a:r>
            <a:r>
              <a:rPr lang="zh-TW" altLang="en-US" sz="6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對的人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8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431328-BD3E-4A3E-B452-1DE9B95574C8}"/>
              </a:ext>
            </a:extLst>
          </p:cNvPr>
          <p:cNvSpPr/>
          <p:nvPr/>
        </p:nvSpPr>
        <p:spPr>
          <a:xfrm>
            <a:off x="2014346" y="778160"/>
            <a:ext cx="8163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</a:t>
            </a:r>
            <a:r>
              <a:rPr kumimoji="0" lang="zh-CN" altLang="en-US" sz="48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球</a:t>
            </a:r>
            <a:r>
              <a:rPr kumimoji="0" lang="zh-TW" altLang="en-US" sz="48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會議聯盟系統</a:t>
            </a:r>
            <a:r>
              <a:rPr kumimoji="0" lang="en-US" altLang="zh-TW" sz="48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(GMTSS)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9C95C-CCA4-4374-97A4-FAAE1D2DFE5F}"/>
              </a:ext>
            </a:extLst>
          </p:cNvPr>
          <p:cNvSpPr txBox="1"/>
          <p:nvPr/>
        </p:nvSpPr>
        <p:spPr>
          <a:xfrm>
            <a:off x="2945727" y="1859339"/>
            <a:ext cx="6300538" cy="3014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各地區協調員</a:t>
            </a:r>
            <a:endParaRPr lang="en-US" altLang="zh-TW" sz="4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50000"/>
              </a:lnSpc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</a:rPr>
              <a:t> 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</a:rPr>
              <a:t>地方協調員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</a:rPr>
              <a:t>(12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</a:rPr>
              <a:t>位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lang="zh-TW" altLang="en-US" sz="4400" b="1" dirty="0">
                <a:solidFill>
                  <a:prstClr val="white"/>
                </a:solidFill>
                <a:latin typeface="Arial Narrow"/>
                <a:ea typeface="微軟正黑體" panose="020B0604030504040204" pitchFamily="34" charset="-120"/>
              </a:rPr>
              <a:t>   </a:t>
            </a:r>
            <a:r>
              <a:rPr lang="en-US" altLang="zh-TW" sz="4400" b="1" dirty="0">
                <a:solidFill>
                  <a:srgbClr val="92D050"/>
                </a:solidFill>
                <a:latin typeface="Arial Narrow"/>
                <a:ea typeface="微軟正黑體" panose="020B0604030504040204" pitchFamily="34" charset="-120"/>
              </a:rPr>
              <a:t>UBP</a:t>
            </a:r>
            <a:r>
              <a:rPr lang="zh-TW" altLang="en-US" sz="4400" b="1" dirty="0">
                <a:solidFill>
                  <a:srgbClr val="92D050"/>
                </a:solidFill>
                <a:latin typeface="Arial Narrow"/>
                <a:ea typeface="微軟正黑體" panose="020B0604030504040204" pitchFamily="34" charset="-120"/>
              </a:rPr>
              <a:t>協調員</a:t>
            </a:r>
            <a:r>
              <a:rPr lang="en-US" altLang="zh-TW" sz="4400" b="1" dirty="0">
                <a:solidFill>
                  <a:srgbClr val="92D050"/>
                </a:solidFill>
                <a:latin typeface="Arial Narrow"/>
                <a:ea typeface="微軟正黑體" panose="020B0604030504040204" pitchFamily="34" charset="-120"/>
              </a:rPr>
              <a:t>(53</a:t>
            </a:r>
            <a:r>
              <a:rPr lang="zh-TW" altLang="en-US" sz="4400" b="1" dirty="0">
                <a:solidFill>
                  <a:srgbClr val="92D050"/>
                </a:solidFill>
                <a:latin typeface="Arial Narrow"/>
                <a:ea typeface="微軟正黑體" panose="020B0604030504040204" pitchFamily="34" charset="-120"/>
              </a:rPr>
              <a:t>位</a:t>
            </a:r>
            <a:r>
              <a:rPr lang="en-US" altLang="zh-TW" sz="4400" b="1" dirty="0">
                <a:solidFill>
                  <a:srgbClr val="92D050"/>
                </a:solidFill>
                <a:latin typeface="Arial Narrow"/>
                <a:ea typeface="微軟正黑體" panose="020B0604030504040204" pitchFamily="34" charset="-120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96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769" y="0"/>
            <a:ext cx="507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Freeform 9"/>
          <p:cNvSpPr>
            <a:spLocks/>
          </p:cNvSpPr>
          <p:nvPr/>
        </p:nvSpPr>
        <p:spPr bwMode="auto">
          <a:xfrm>
            <a:off x="5638801" y="300038"/>
            <a:ext cx="2505075" cy="4043362"/>
          </a:xfrm>
          <a:custGeom>
            <a:avLst/>
            <a:gdLst>
              <a:gd name="T0" fmla="*/ 2147483647 w 1578"/>
              <a:gd name="T1" fmla="*/ 2147483647 h 2547"/>
              <a:gd name="T2" fmla="*/ 2147483647 w 1578"/>
              <a:gd name="T3" fmla="*/ 2147483647 h 2547"/>
              <a:gd name="T4" fmla="*/ 2147483647 w 1578"/>
              <a:gd name="T5" fmla="*/ 2147483647 h 2547"/>
              <a:gd name="T6" fmla="*/ 2147483647 w 1578"/>
              <a:gd name="T7" fmla="*/ 2147483647 h 2547"/>
              <a:gd name="T8" fmla="*/ 2147483647 w 1578"/>
              <a:gd name="T9" fmla="*/ 2147483647 h 2547"/>
              <a:gd name="T10" fmla="*/ 2147483647 w 1578"/>
              <a:gd name="T11" fmla="*/ 2147483647 h 2547"/>
              <a:gd name="T12" fmla="*/ 2147483647 w 1578"/>
              <a:gd name="T13" fmla="*/ 2147483647 h 2547"/>
              <a:gd name="T14" fmla="*/ 2147483647 w 1578"/>
              <a:gd name="T15" fmla="*/ 2147483647 h 2547"/>
              <a:gd name="T16" fmla="*/ 2147483647 w 1578"/>
              <a:gd name="T17" fmla="*/ 2147483647 h 2547"/>
              <a:gd name="T18" fmla="*/ 2147483647 w 1578"/>
              <a:gd name="T19" fmla="*/ 2147483647 h 2547"/>
              <a:gd name="T20" fmla="*/ 2147483647 w 1578"/>
              <a:gd name="T21" fmla="*/ 2147483647 h 2547"/>
              <a:gd name="T22" fmla="*/ 2147483647 w 1578"/>
              <a:gd name="T23" fmla="*/ 2147483647 h 2547"/>
              <a:gd name="T24" fmla="*/ 2147483647 w 1578"/>
              <a:gd name="T25" fmla="*/ 2147483647 h 2547"/>
              <a:gd name="T26" fmla="*/ 2147483647 w 1578"/>
              <a:gd name="T27" fmla="*/ 2147483647 h 2547"/>
              <a:gd name="T28" fmla="*/ 2147483647 w 1578"/>
              <a:gd name="T29" fmla="*/ 2147483647 h 2547"/>
              <a:gd name="T30" fmla="*/ 2147483647 w 1578"/>
              <a:gd name="T31" fmla="*/ 2147483647 h 2547"/>
              <a:gd name="T32" fmla="*/ 2147483647 w 1578"/>
              <a:gd name="T33" fmla="*/ 2147483647 h 2547"/>
              <a:gd name="T34" fmla="*/ 2147483647 w 1578"/>
              <a:gd name="T35" fmla="*/ 2147483647 h 2547"/>
              <a:gd name="T36" fmla="*/ 2147483647 w 1578"/>
              <a:gd name="T37" fmla="*/ 2147483647 h 2547"/>
              <a:gd name="T38" fmla="*/ 2147483647 w 1578"/>
              <a:gd name="T39" fmla="*/ 2147483647 h 2547"/>
              <a:gd name="T40" fmla="*/ 2147483647 w 1578"/>
              <a:gd name="T41" fmla="*/ 2147483647 h 2547"/>
              <a:gd name="T42" fmla="*/ 2147483647 w 1578"/>
              <a:gd name="T43" fmla="*/ 2147483647 h 2547"/>
              <a:gd name="T44" fmla="*/ 2147483647 w 1578"/>
              <a:gd name="T45" fmla="*/ 2147483647 h 2547"/>
              <a:gd name="T46" fmla="*/ 2147483647 w 1578"/>
              <a:gd name="T47" fmla="*/ 2147483647 h 2547"/>
              <a:gd name="T48" fmla="*/ 2147483647 w 1578"/>
              <a:gd name="T49" fmla="*/ 2147483647 h 2547"/>
              <a:gd name="T50" fmla="*/ 2147483647 w 1578"/>
              <a:gd name="T51" fmla="*/ 2147483647 h 2547"/>
              <a:gd name="T52" fmla="*/ 2147483647 w 1578"/>
              <a:gd name="T53" fmla="*/ 2147483647 h 2547"/>
              <a:gd name="T54" fmla="*/ 2147483647 w 1578"/>
              <a:gd name="T55" fmla="*/ 2147483647 h 2547"/>
              <a:gd name="T56" fmla="*/ 2147483647 w 1578"/>
              <a:gd name="T57" fmla="*/ 2147483647 h 2547"/>
              <a:gd name="T58" fmla="*/ 2147483647 w 1578"/>
              <a:gd name="T59" fmla="*/ 2147483647 h 2547"/>
              <a:gd name="T60" fmla="*/ 2147483647 w 1578"/>
              <a:gd name="T61" fmla="*/ 2147483647 h 2547"/>
              <a:gd name="T62" fmla="*/ 2147483647 w 1578"/>
              <a:gd name="T63" fmla="*/ 2147483647 h 2547"/>
              <a:gd name="T64" fmla="*/ 2147483647 w 1578"/>
              <a:gd name="T65" fmla="*/ 2147483647 h 2547"/>
              <a:gd name="T66" fmla="*/ 2147483647 w 1578"/>
              <a:gd name="T67" fmla="*/ 2147483647 h 2547"/>
              <a:gd name="T68" fmla="*/ 2147483647 w 1578"/>
              <a:gd name="T69" fmla="*/ 2147483647 h 2547"/>
              <a:gd name="T70" fmla="*/ 2147483647 w 1578"/>
              <a:gd name="T71" fmla="*/ 2147483647 h 2547"/>
              <a:gd name="T72" fmla="*/ 2147483647 w 1578"/>
              <a:gd name="T73" fmla="*/ 2147483647 h 2547"/>
              <a:gd name="T74" fmla="*/ 2147483647 w 1578"/>
              <a:gd name="T75" fmla="*/ 2147483647 h 2547"/>
              <a:gd name="T76" fmla="*/ 2147483647 w 1578"/>
              <a:gd name="T77" fmla="*/ 0 h 2547"/>
              <a:gd name="T78" fmla="*/ 2147483647 w 1578"/>
              <a:gd name="T79" fmla="*/ 2147483647 h 2547"/>
              <a:gd name="T80" fmla="*/ 2147483647 w 1578"/>
              <a:gd name="T81" fmla="*/ 2147483647 h 2547"/>
              <a:gd name="T82" fmla="*/ 2147483647 w 1578"/>
              <a:gd name="T83" fmla="*/ 2147483647 h 2547"/>
              <a:gd name="T84" fmla="*/ 2147483647 w 1578"/>
              <a:gd name="T85" fmla="*/ 2147483647 h 2547"/>
              <a:gd name="T86" fmla="*/ 2147483647 w 1578"/>
              <a:gd name="T87" fmla="*/ 2147483647 h 2547"/>
              <a:gd name="T88" fmla="*/ 2147483647 w 1578"/>
              <a:gd name="T89" fmla="*/ 2147483647 h 2547"/>
              <a:gd name="T90" fmla="*/ 2147483647 w 1578"/>
              <a:gd name="T91" fmla="*/ 2147483647 h 2547"/>
              <a:gd name="T92" fmla="*/ 2147483647 w 1578"/>
              <a:gd name="T93" fmla="*/ 2147483647 h 2547"/>
              <a:gd name="T94" fmla="*/ 2147483647 w 1578"/>
              <a:gd name="T95" fmla="*/ 2147483647 h 2547"/>
              <a:gd name="T96" fmla="*/ 2147483647 w 1578"/>
              <a:gd name="T97" fmla="*/ 2147483647 h 2547"/>
              <a:gd name="T98" fmla="*/ 2147483647 w 1578"/>
              <a:gd name="T99" fmla="*/ 2147483647 h 2547"/>
              <a:gd name="T100" fmla="*/ 2147483647 w 1578"/>
              <a:gd name="T101" fmla="*/ 2147483647 h 2547"/>
              <a:gd name="T102" fmla="*/ 2147483647 w 1578"/>
              <a:gd name="T103" fmla="*/ 2147483647 h 2547"/>
              <a:gd name="T104" fmla="*/ 2147483647 w 1578"/>
              <a:gd name="T105" fmla="*/ 2147483647 h 2547"/>
              <a:gd name="T106" fmla="*/ 2147483647 w 1578"/>
              <a:gd name="T107" fmla="*/ 2147483647 h 2547"/>
              <a:gd name="T108" fmla="*/ 2147483647 w 1578"/>
              <a:gd name="T109" fmla="*/ 2147483647 h 2547"/>
              <a:gd name="T110" fmla="*/ 2147483647 w 1578"/>
              <a:gd name="T111" fmla="*/ 2147483647 h 2547"/>
              <a:gd name="T112" fmla="*/ 2147483647 w 1578"/>
              <a:gd name="T113" fmla="*/ 2147483647 h 2547"/>
              <a:gd name="T114" fmla="*/ 2147483647 w 1578"/>
              <a:gd name="T115" fmla="*/ 2147483647 h 2547"/>
              <a:gd name="T116" fmla="*/ 2147483647 w 1578"/>
              <a:gd name="T117" fmla="*/ 2147483647 h 2547"/>
              <a:gd name="T118" fmla="*/ 2147483647 w 1578"/>
              <a:gd name="T119" fmla="*/ 2147483647 h 2547"/>
              <a:gd name="T120" fmla="*/ 2147483647 w 1578"/>
              <a:gd name="T121" fmla="*/ 2147483647 h 254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78"/>
              <a:gd name="T184" fmla="*/ 0 h 2547"/>
              <a:gd name="T185" fmla="*/ 1578 w 1578"/>
              <a:gd name="T186" fmla="*/ 2547 h 254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78" h="2547">
                <a:moveTo>
                  <a:pt x="1014" y="2142"/>
                </a:moveTo>
                <a:cubicBezTo>
                  <a:pt x="996" y="2144"/>
                  <a:pt x="977" y="2142"/>
                  <a:pt x="960" y="2148"/>
                </a:cubicBezTo>
                <a:cubicBezTo>
                  <a:pt x="941" y="2155"/>
                  <a:pt x="936" y="2202"/>
                  <a:pt x="936" y="2202"/>
                </a:cubicBezTo>
                <a:cubicBezTo>
                  <a:pt x="930" y="2271"/>
                  <a:pt x="921" y="2295"/>
                  <a:pt x="876" y="2340"/>
                </a:cubicBezTo>
                <a:cubicBezTo>
                  <a:pt x="867" y="2367"/>
                  <a:pt x="869" y="2397"/>
                  <a:pt x="858" y="2424"/>
                </a:cubicBezTo>
                <a:cubicBezTo>
                  <a:pt x="855" y="2431"/>
                  <a:pt x="846" y="2432"/>
                  <a:pt x="840" y="2436"/>
                </a:cubicBezTo>
                <a:cubicBezTo>
                  <a:pt x="811" y="2480"/>
                  <a:pt x="840" y="2530"/>
                  <a:pt x="798" y="2544"/>
                </a:cubicBezTo>
                <a:cubicBezTo>
                  <a:pt x="782" y="2542"/>
                  <a:pt x="763" y="2547"/>
                  <a:pt x="750" y="2538"/>
                </a:cubicBezTo>
                <a:cubicBezTo>
                  <a:pt x="740" y="2531"/>
                  <a:pt x="750" y="2506"/>
                  <a:pt x="738" y="2502"/>
                </a:cubicBezTo>
                <a:cubicBezTo>
                  <a:pt x="726" y="2498"/>
                  <a:pt x="714" y="2494"/>
                  <a:pt x="702" y="2490"/>
                </a:cubicBezTo>
                <a:cubicBezTo>
                  <a:pt x="696" y="2488"/>
                  <a:pt x="684" y="2484"/>
                  <a:pt x="684" y="2484"/>
                </a:cubicBezTo>
                <a:cubicBezTo>
                  <a:pt x="662" y="2419"/>
                  <a:pt x="653" y="2426"/>
                  <a:pt x="582" y="2418"/>
                </a:cubicBezTo>
                <a:cubicBezTo>
                  <a:pt x="556" y="2401"/>
                  <a:pt x="544" y="2382"/>
                  <a:pt x="516" y="2364"/>
                </a:cubicBezTo>
                <a:cubicBezTo>
                  <a:pt x="510" y="2360"/>
                  <a:pt x="498" y="2352"/>
                  <a:pt x="498" y="2352"/>
                </a:cubicBezTo>
                <a:cubicBezTo>
                  <a:pt x="482" y="2328"/>
                  <a:pt x="489" y="2289"/>
                  <a:pt x="474" y="2274"/>
                </a:cubicBezTo>
                <a:cubicBezTo>
                  <a:pt x="464" y="2264"/>
                  <a:pt x="450" y="2258"/>
                  <a:pt x="438" y="2250"/>
                </a:cubicBezTo>
                <a:cubicBezTo>
                  <a:pt x="432" y="2246"/>
                  <a:pt x="420" y="2238"/>
                  <a:pt x="420" y="2238"/>
                </a:cubicBezTo>
                <a:cubicBezTo>
                  <a:pt x="422" y="2230"/>
                  <a:pt x="422" y="2221"/>
                  <a:pt x="426" y="2214"/>
                </a:cubicBezTo>
                <a:cubicBezTo>
                  <a:pt x="432" y="2201"/>
                  <a:pt x="450" y="2178"/>
                  <a:pt x="450" y="2178"/>
                </a:cubicBezTo>
                <a:cubicBezTo>
                  <a:pt x="458" y="2070"/>
                  <a:pt x="436" y="2097"/>
                  <a:pt x="516" y="2070"/>
                </a:cubicBezTo>
                <a:cubicBezTo>
                  <a:pt x="538" y="2037"/>
                  <a:pt x="558" y="2045"/>
                  <a:pt x="600" y="2040"/>
                </a:cubicBezTo>
                <a:cubicBezTo>
                  <a:pt x="605" y="2024"/>
                  <a:pt x="613" y="1982"/>
                  <a:pt x="630" y="1968"/>
                </a:cubicBezTo>
                <a:cubicBezTo>
                  <a:pt x="634" y="1965"/>
                  <a:pt x="670" y="1956"/>
                  <a:pt x="672" y="1956"/>
                </a:cubicBezTo>
                <a:cubicBezTo>
                  <a:pt x="683" y="1924"/>
                  <a:pt x="690" y="1894"/>
                  <a:pt x="708" y="1866"/>
                </a:cubicBezTo>
                <a:cubicBezTo>
                  <a:pt x="706" y="1838"/>
                  <a:pt x="709" y="1809"/>
                  <a:pt x="702" y="1782"/>
                </a:cubicBezTo>
                <a:cubicBezTo>
                  <a:pt x="699" y="1768"/>
                  <a:pt x="678" y="1746"/>
                  <a:pt x="678" y="1746"/>
                </a:cubicBezTo>
                <a:cubicBezTo>
                  <a:pt x="680" y="1740"/>
                  <a:pt x="680" y="1732"/>
                  <a:pt x="684" y="1728"/>
                </a:cubicBezTo>
                <a:cubicBezTo>
                  <a:pt x="694" y="1718"/>
                  <a:pt x="720" y="1704"/>
                  <a:pt x="720" y="1704"/>
                </a:cubicBezTo>
                <a:cubicBezTo>
                  <a:pt x="737" y="1652"/>
                  <a:pt x="713" y="1595"/>
                  <a:pt x="744" y="1548"/>
                </a:cubicBezTo>
                <a:cubicBezTo>
                  <a:pt x="746" y="1526"/>
                  <a:pt x="740" y="1501"/>
                  <a:pt x="750" y="1482"/>
                </a:cubicBezTo>
                <a:cubicBezTo>
                  <a:pt x="756" y="1471"/>
                  <a:pt x="786" y="1470"/>
                  <a:pt x="786" y="1470"/>
                </a:cubicBezTo>
                <a:cubicBezTo>
                  <a:pt x="790" y="1457"/>
                  <a:pt x="800" y="1447"/>
                  <a:pt x="804" y="1434"/>
                </a:cubicBezTo>
                <a:cubicBezTo>
                  <a:pt x="808" y="1418"/>
                  <a:pt x="807" y="1402"/>
                  <a:pt x="810" y="1386"/>
                </a:cubicBezTo>
                <a:cubicBezTo>
                  <a:pt x="811" y="1380"/>
                  <a:pt x="814" y="1374"/>
                  <a:pt x="816" y="1368"/>
                </a:cubicBezTo>
                <a:cubicBezTo>
                  <a:pt x="808" y="1345"/>
                  <a:pt x="794" y="1343"/>
                  <a:pt x="786" y="1320"/>
                </a:cubicBezTo>
                <a:cubicBezTo>
                  <a:pt x="802" y="1240"/>
                  <a:pt x="770" y="1351"/>
                  <a:pt x="852" y="1284"/>
                </a:cubicBezTo>
                <a:cubicBezTo>
                  <a:pt x="864" y="1274"/>
                  <a:pt x="853" y="1251"/>
                  <a:pt x="858" y="1236"/>
                </a:cubicBezTo>
                <a:cubicBezTo>
                  <a:pt x="864" y="1217"/>
                  <a:pt x="879" y="1210"/>
                  <a:pt x="894" y="1200"/>
                </a:cubicBezTo>
                <a:cubicBezTo>
                  <a:pt x="899" y="1186"/>
                  <a:pt x="896" y="1169"/>
                  <a:pt x="906" y="1158"/>
                </a:cubicBezTo>
                <a:cubicBezTo>
                  <a:pt x="915" y="1147"/>
                  <a:pt x="942" y="1134"/>
                  <a:pt x="942" y="1134"/>
                </a:cubicBezTo>
                <a:cubicBezTo>
                  <a:pt x="951" y="1107"/>
                  <a:pt x="963" y="1083"/>
                  <a:pt x="972" y="1056"/>
                </a:cubicBezTo>
                <a:cubicBezTo>
                  <a:pt x="934" y="1031"/>
                  <a:pt x="918" y="1038"/>
                  <a:pt x="882" y="1062"/>
                </a:cubicBezTo>
                <a:cubicBezTo>
                  <a:pt x="866" y="1058"/>
                  <a:pt x="852" y="1057"/>
                  <a:pt x="840" y="1044"/>
                </a:cubicBezTo>
                <a:cubicBezTo>
                  <a:pt x="816" y="1016"/>
                  <a:pt x="819" y="995"/>
                  <a:pt x="786" y="984"/>
                </a:cubicBezTo>
                <a:cubicBezTo>
                  <a:pt x="743" y="998"/>
                  <a:pt x="757" y="1056"/>
                  <a:pt x="726" y="1062"/>
                </a:cubicBezTo>
                <a:cubicBezTo>
                  <a:pt x="691" y="1069"/>
                  <a:pt x="654" y="1066"/>
                  <a:pt x="618" y="1068"/>
                </a:cubicBezTo>
                <a:cubicBezTo>
                  <a:pt x="606" y="1076"/>
                  <a:pt x="590" y="1080"/>
                  <a:pt x="582" y="1092"/>
                </a:cubicBezTo>
                <a:cubicBezTo>
                  <a:pt x="578" y="1098"/>
                  <a:pt x="576" y="1105"/>
                  <a:pt x="570" y="1110"/>
                </a:cubicBezTo>
                <a:cubicBezTo>
                  <a:pt x="552" y="1125"/>
                  <a:pt x="480" y="1127"/>
                  <a:pt x="450" y="1134"/>
                </a:cubicBezTo>
                <a:cubicBezTo>
                  <a:pt x="418" y="1123"/>
                  <a:pt x="440" y="1115"/>
                  <a:pt x="408" y="1104"/>
                </a:cubicBezTo>
                <a:cubicBezTo>
                  <a:pt x="390" y="1108"/>
                  <a:pt x="373" y="1107"/>
                  <a:pt x="360" y="1122"/>
                </a:cubicBezTo>
                <a:cubicBezTo>
                  <a:pt x="320" y="1167"/>
                  <a:pt x="355" y="1152"/>
                  <a:pt x="318" y="1164"/>
                </a:cubicBezTo>
                <a:cubicBezTo>
                  <a:pt x="290" y="1162"/>
                  <a:pt x="262" y="1163"/>
                  <a:pt x="234" y="1158"/>
                </a:cubicBezTo>
                <a:cubicBezTo>
                  <a:pt x="209" y="1154"/>
                  <a:pt x="191" y="1110"/>
                  <a:pt x="168" y="1098"/>
                </a:cubicBezTo>
                <a:cubicBezTo>
                  <a:pt x="159" y="1093"/>
                  <a:pt x="148" y="1094"/>
                  <a:pt x="138" y="1092"/>
                </a:cubicBezTo>
                <a:cubicBezTo>
                  <a:pt x="114" y="1086"/>
                  <a:pt x="87" y="1070"/>
                  <a:pt x="66" y="1056"/>
                </a:cubicBezTo>
                <a:cubicBezTo>
                  <a:pt x="56" y="1025"/>
                  <a:pt x="31" y="988"/>
                  <a:pt x="0" y="978"/>
                </a:cubicBezTo>
                <a:cubicBezTo>
                  <a:pt x="24" y="970"/>
                  <a:pt x="34" y="963"/>
                  <a:pt x="48" y="942"/>
                </a:cubicBezTo>
                <a:cubicBezTo>
                  <a:pt x="53" y="877"/>
                  <a:pt x="39" y="858"/>
                  <a:pt x="84" y="828"/>
                </a:cubicBezTo>
                <a:cubicBezTo>
                  <a:pt x="101" y="778"/>
                  <a:pt x="85" y="799"/>
                  <a:pt x="132" y="768"/>
                </a:cubicBezTo>
                <a:cubicBezTo>
                  <a:pt x="138" y="764"/>
                  <a:pt x="150" y="756"/>
                  <a:pt x="150" y="756"/>
                </a:cubicBezTo>
                <a:cubicBezTo>
                  <a:pt x="152" y="750"/>
                  <a:pt x="152" y="742"/>
                  <a:pt x="156" y="738"/>
                </a:cubicBezTo>
                <a:cubicBezTo>
                  <a:pt x="159" y="735"/>
                  <a:pt x="198" y="726"/>
                  <a:pt x="198" y="726"/>
                </a:cubicBezTo>
                <a:cubicBezTo>
                  <a:pt x="229" y="720"/>
                  <a:pt x="244" y="719"/>
                  <a:pt x="270" y="702"/>
                </a:cubicBezTo>
                <a:cubicBezTo>
                  <a:pt x="279" y="674"/>
                  <a:pt x="281" y="647"/>
                  <a:pt x="306" y="630"/>
                </a:cubicBezTo>
                <a:cubicBezTo>
                  <a:pt x="334" y="588"/>
                  <a:pt x="309" y="533"/>
                  <a:pt x="360" y="516"/>
                </a:cubicBezTo>
                <a:cubicBezTo>
                  <a:pt x="380" y="485"/>
                  <a:pt x="360" y="438"/>
                  <a:pt x="384" y="414"/>
                </a:cubicBezTo>
                <a:cubicBezTo>
                  <a:pt x="393" y="405"/>
                  <a:pt x="425" y="394"/>
                  <a:pt x="438" y="390"/>
                </a:cubicBezTo>
                <a:cubicBezTo>
                  <a:pt x="445" y="317"/>
                  <a:pt x="440" y="340"/>
                  <a:pt x="480" y="300"/>
                </a:cubicBezTo>
                <a:cubicBezTo>
                  <a:pt x="494" y="257"/>
                  <a:pt x="525" y="268"/>
                  <a:pt x="570" y="264"/>
                </a:cubicBezTo>
                <a:cubicBezTo>
                  <a:pt x="636" y="242"/>
                  <a:pt x="536" y="277"/>
                  <a:pt x="606" y="246"/>
                </a:cubicBezTo>
                <a:cubicBezTo>
                  <a:pt x="633" y="234"/>
                  <a:pt x="654" y="232"/>
                  <a:pt x="678" y="216"/>
                </a:cubicBezTo>
                <a:cubicBezTo>
                  <a:pt x="711" y="166"/>
                  <a:pt x="756" y="178"/>
                  <a:pt x="816" y="174"/>
                </a:cubicBezTo>
                <a:cubicBezTo>
                  <a:pt x="867" y="157"/>
                  <a:pt x="856" y="156"/>
                  <a:pt x="888" y="108"/>
                </a:cubicBezTo>
                <a:cubicBezTo>
                  <a:pt x="892" y="103"/>
                  <a:pt x="900" y="105"/>
                  <a:pt x="906" y="102"/>
                </a:cubicBezTo>
                <a:cubicBezTo>
                  <a:pt x="912" y="99"/>
                  <a:pt x="918" y="94"/>
                  <a:pt x="924" y="90"/>
                </a:cubicBezTo>
                <a:cubicBezTo>
                  <a:pt x="939" y="68"/>
                  <a:pt x="959" y="61"/>
                  <a:pt x="978" y="42"/>
                </a:cubicBezTo>
                <a:cubicBezTo>
                  <a:pt x="986" y="18"/>
                  <a:pt x="996" y="8"/>
                  <a:pt x="1020" y="0"/>
                </a:cubicBezTo>
                <a:cubicBezTo>
                  <a:pt x="1181" y="6"/>
                  <a:pt x="1133" y="0"/>
                  <a:pt x="1224" y="30"/>
                </a:cubicBezTo>
                <a:cubicBezTo>
                  <a:pt x="1228" y="36"/>
                  <a:pt x="1234" y="41"/>
                  <a:pt x="1236" y="48"/>
                </a:cubicBezTo>
                <a:cubicBezTo>
                  <a:pt x="1240" y="66"/>
                  <a:pt x="1233" y="86"/>
                  <a:pt x="1242" y="102"/>
                </a:cubicBezTo>
                <a:cubicBezTo>
                  <a:pt x="1249" y="115"/>
                  <a:pt x="1278" y="126"/>
                  <a:pt x="1278" y="126"/>
                </a:cubicBezTo>
                <a:cubicBezTo>
                  <a:pt x="1308" y="216"/>
                  <a:pt x="1381" y="182"/>
                  <a:pt x="1482" y="186"/>
                </a:cubicBezTo>
                <a:cubicBezTo>
                  <a:pt x="1494" y="190"/>
                  <a:pt x="1506" y="194"/>
                  <a:pt x="1518" y="198"/>
                </a:cubicBezTo>
                <a:cubicBezTo>
                  <a:pt x="1524" y="200"/>
                  <a:pt x="1536" y="204"/>
                  <a:pt x="1536" y="204"/>
                </a:cubicBezTo>
                <a:cubicBezTo>
                  <a:pt x="1534" y="214"/>
                  <a:pt x="1533" y="224"/>
                  <a:pt x="1530" y="234"/>
                </a:cubicBezTo>
                <a:cubicBezTo>
                  <a:pt x="1527" y="246"/>
                  <a:pt x="1518" y="270"/>
                  <a:pt x="1518" y="270"/>
                </a:cubicBezTo>
                <a:cubicBezTo>
                  <a:pt x="1527" y="314"/>
                  <a:pt x="1516" y="294"/>
                  <a:pt x="1560" y="324"/>
                </a:cubicBezTo>
                <a:cubicBezTo>
                  <a:pt x="1566" y="328"/>
                  <a:pt x="1578" y="336"/>
                  <a:pt x="1578" y="336"/>
                </a:cubicBezTo>
                <a:cubicBezTo>
                  <a:pt x="1546" y="347"/>
                  <a:pt x="1565" y="338"/>
                  <a:pt x="1524" y="366"/>
                </a:cubicBezTo>
                <a:cubicBezTo>
                  <a:pt x="1518" y="370"/>
                  <a:pt x="1506" y="378"/>
                  <a:pt x="1506" y="378"/>
                </a:cubicBezTo>
                <a:cubicBezTo>
                  <a:pt x="1502" y="384"/>
                  <a:pt x="1499" y="391"/>
                  <a:pt x="1494" y="396"/>
                </a:cubicBezTo>
                <a:cubicBezTo>
                  <a:pt x="1489" y="401"/>
                  <a:pt x="1481" y="403"/>
                  <a:pt x="1476" y="408"/>
                </a:cubicBezTo>
                <a:cubicBezTo>
                  <a:pt x="1440" y="449"/>
                  <a:pt x="1403" y="500"/>
                  <a:pt x="1386" y="552"/>
                </a:cubicBezTo>
                <a:cubicBezTo>
                  <a:pt x="1388" y="566"/>
                  <a:pt x="1392" y="580"/>
                  <a:pt x="1392" y="594"/>
                </a:cubicBezTo>
                <a:cubicBezTo>
                  <a:pt x="1392" y="602"/>
                  <a:pt x="1385" y="610"/>
                  <a:pt x="1386" y="618"/>
                </a:cubicBezTo>
                <a:cubicBezTo>
                  <a:pt x="1388" y="633"/>
                  <a:pt x="1399" y="646"/>
                  <a:pt x="1404" y="660"/>
                </a:cubicBezTo>
                <a:cubicBezTo>
                  <a:pt x="1402" y="684"/>
                  <a:pt x="1406" y="709"/>
                  <a:pt x="1398" y="732"/>
                </a:cubicBezTo>
                <a:cubicBezTo>
                  <a:pt x="1396" y="738"/>
                  <a:pt x="1383" y="720"/>
                  <a:pt x="1380" y="726"/>
                </a:cubicBezTo>
                <a:cubicBezTo>
                  <a:pt x="1368" y="750"/>
                  <a:pt x="1401" y="776"/>
                  <a:pt x="1416" y="786"/>
                </a:cubicBezTo>
                <a:cubicBezTo>
                  <a:pt x="1422" y="829"/>
                  <a:pt x="1420" y="863"/>
                  <a:pt x="1458" y="888"/>
                </a:cubicBezTo>
                <a:cubicBezTo>
                  <a:pt x="1448" y="919"/>
                  <a:pt x="1460" y="897"/>
                  <a:pt x="1434" y="912"/>
                </a:cubicBezTo>
                <a:cubicBezTo>
                  <a:pt x="1421" y="919"/>
                  <a:pt x="1398" y="936"/>
                  <a:pt x="1398" y="936"/>
                </a:cubicBezTo>
                <a:cubicBezTo>
                  <a:pt x="1390" y="969"/>
                  <a:pt x="1369" y="991"/>
                  <a:pt x="1350" y="1020"/>
                </a:cubicBezTo>
                <a:cubicBezTo>
                  <a:pt x="1346" y="1026"/>
                  <a:pt x="1338" y="1038"/>
                  <a:pt x="1338" y="1038"/>
                </a:cubicBezTo>
                <a:cubicBezTo>
                  <a:pt x="1336" y="1072"/>
                  <a:pt x="1339" y="1107"/>
                  <a:pt x="1332" y="1140"/>
                </a:cubicBezTo>
                <a:cubicBezTo>
                  <a:pt x="1331" y="1147"/>
                  <a:pt x="1316" y="1145"/>
                  <a:pt x="1314" y="1152"/>
                </a:cubicBezTo>
                <a:cubicBezTo>
                  <a:pt x="1308" y="1171"/>
                  <a:pt x="1323" y="1198"/>
                  <a:pt x="1308" y="1212"/>
                </a:cubicBezTo>
                <a:cubicBezTo>
                  <a:pt x="1292" y="1227"/>
                  <a:pt x="1264" y="1216"/>
                  <a:pt x="1242" y="1218"/>
                </a:cubicBezTo>
                <a:cubicBezTo>
                  <a:pt x="1187" y="1236"/>
                  <a:pt x="1243" y="1211"/>
                  <a:pt x="1218" y="1332"/>
                </a:cubicBezTo>
                <a:cubicBezTo>
                  <a:pt x="1212" y="1359"/>
                  <a:pt x="1195" y="1367"/>
                  <a:pt x="1176" y="1380"/>
                </a:cubicBezTo>
                <a:cubicBezTo>
                  <a:pt x="1169" y="1549"/>
                  <a:pt x="1177" y="1496"/>
                  <a:pt x="1146" y="1590"/>
                </a:cubicBezTo>
                <a:cubicBezTo>
                  <a:pt x="1143" y="1640"/>
                  <a:pt x="1149" y="1736"/>
                  <a:pt x="1098" y="1770"/>
                </a:cubicBezTo>
                <a:cubicBezTo>
                  <a:pt x="1096" y="1776"/>
                  <a:pt x="1095" y="1782"/>
                  <a:pt x="1092" y="1788"/>
                </a:cubicBezTo>
                <a:cubicBezTo>
                  <a:pt x="1089" y="1794"/>
                  <a:pt x="1083" y="1799"/>
                  <a:pt x="1080" y="1806"/>
                </a:cubicBezTo>
                <a:cubicBezTo>
                  <a:pt x="1075" y="1818"/>
                  <a:pt x="1068" y="1842"/>
                  <a:pt x="1068" y="1842"/>
                </a:cubicBezTo>
                <a:cubicBezTo>
                  <a:pt x="1070" y="1862"/>
                  <a:pt x="1081" y="1883"/>
                  <a:pt x="1074" y="1902"/>
                </a:cubicBezTo>
                <a:cubicBezTo>
                  <a:pt x="1071" y="1912"/>
                  <a:pt x="1053" y="1903"/>
                  <a:pt x="1044" y="1908"/>
                </a:cubicBezTo>
                <a:cubicBezTo>
                  <a:pt x="1034" y="1913"/>
                  <a:pt x="1029" y="1935"/>
                  <a:pt x="1026" y="1944"/>
                </a:cubicBezTo>
                <a:cubicBezTo>
                  <a:pt x="1028" y="1982"/>
                  <a:pt x="1032" y="2020"/>
                  <a:pt x="1032" y="2058"/>
                </a:cubicBezTo>
                <a:cubicBezTo>
                  <a:pt x="1032" y="2076"/>
                  <a:pt x="1028" y="2094"/>
                  <a:pt x="1026" y="2112"/>
                </a:cubicBezTo>
                <a:cubicBezTo>
                  <a:pt x="1021" y="2152"/>
                  <a:pt x="1028" y="2156"/>
                  <a:pt x="1014" y="214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163" name="Freeform 11"/>
          <p:cNvSpPr>
            <a:spLocks/>
          </p:cNvSpPr>
          <p:nvPr/>
        </p:nvSpPr>
        <p:spPr bwMode="auto">
          <a:xfrm>
            <a:off x="3424900" y="1447800"/>
            <a:ext cx="608012" cy="357188"/>
          </a:xfrm>
          <a:custGeom>
            <a:avLst/>
            <a:gdLst>
              <a:gd name="T0" fmla="*/ 2147483647 w 383"/>
              <a:gd name="T1" fmla="*/ 2147483647 h 225"/>
              <a:gd name="T2" fmla="*/ 2147483647 w 383"/>
              <a:gd name="T3" fmla="*/ 2147483647 h 225"/>
              <a:gd name="T4" fmla="*/ 2147483647 w 383"/>
              <a:gd name="T5" fmla="*/ 2147483647 h 225"/>
              <a:gd name="T6" fmla="*/ 2147483647 w 383"/>
              <a:gd name="T7" fmla="*/ 2147483647 h 225"/>
              <a:gd name="T8" fmla="*/ 2147483647 w 383"/>
              <a:gd name="T9" fmla="*/ 2147483647 h 225"/>
              <a:gd name="T10" fmla="*/ 2147483647 w 383"/>
              <a:gd name="T11" fmla="*/ 2147483647 h 225"/>
              <a:gd name="T12" fmla="*/ 2147483647 w 383"/>
              <a:gd name="T13" fmla="*/ 2147483647 h 225"/>
              <a:gd name="T14" fmla="*/ 2147483647 w 383"/>
              <a:gd name="T15" fmla="*/ 2147483647 h 225"/>
              <a:gd name="T16" fmla="*/ 2147483647 w 383"/>
              <a:gd name="T17" fmla="*/ 2147483647 h 225"/>
              <a:gd name="T18" fmla="*/ 2147483647 w 383"/>
              <a:gd name="T19" fmla="*/ 2147483647 h 225"/>
              <a:gd name="T20" fmla="*/ 2147483647 w 383"/>
              <a:gd name="T21" fmla="*/ 2147483647 h 225"/>
              <a:gd name="T22" fmla="*/ 2147483647 w 383"/>
              <a:gd name="T23" fmla="*/ 2147483647 h 225"/>
              <a:gd name="T24" fmla="*/ 2147483647 w 383"/>
              <a:gd name="T25" fmla="*/ 2147483647 h 225"/>
              <a:gd name="T26" fmla="*/ 2147483647 w 383"/>
              <a:gd name="T27" fmla="*/ 2147483647 h 225"/>
              <a:gd name="T28" fmla="*/ 2147483647 w 383"/>
              <a:gd name="T29" fmla="*/ 2147483647 h 225"/>
              <a:gd name="T30" fmla="*/ 2147483647 w 383"/>
              <a:gd name="T31" fmla="*/ 2147483647 h 225"/>
              <a:gd name="T32" fmla="*/ 2147483647 w 383"/>
              <a:gd name="T33" fmla="*/ 2147483647 h 225"/>
              <a:gd name="T34" fmla="*/ 2147483647 w 383"/>
              <a:gd name="T35" fmla="*/ 2147483647 h 225"/>
              <a:gd name="T36" fmla="*/ 2147483647 w 383"/>
              <a:gd name="T37" fmla="*/ 2147483647 h 22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3"/>
              <a:gd name="T58" fmla="*/ 0 h 225"/>
              <a:gd name="T59" fmla="*/ 383 w 383"/>
              <a:gd name="T60" fmla="*/ 225 h 22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3" h="225">
                <a:moveTo>
                  <a:pt x="353" y="75"/>
                </a:moveTo>
                <a:cubicBezTo>
                  <a:pt x="360" y="95"/>
                  <a:pt x="370" y="109"/>
                  <a:pt x="377" y="129"/>
                </a:cubicBezTo>
                <a:cubicBezTo>
                  <a:pt x="365" y="177"/>
                  <a:pt x="383" y="135"/>
                  <a:pt x="347" y="159"/>
                </a:cubicBezTo>
                <a:cubicBezTo>
                  <a:pt x="293" y="195"/>
                  <a:pt x="376" y="163"/>
                  <a:pt x="317" y="183"/>
                </a:cubicBezTo>
                <a:cubicBezTo>
                  <a:pt x="301" y="172"/>
                  <a:pt x="263" y="159"/>
                  <a:pt x="263" y="159"/>
                </a:cubicBezTo>
                <a:cubicBezTo>
                  <a:pt x="251" y="161"/>
                  <a:pt x="238" y="159"/>
                  <a:pt x="227" y="165"/>
                </a:cubicBezTo>
                <a:cubicBezTo>
                  <a:pt x="211" y="174"/>
                  <a:pt x="224" y="203"/>
                  <a:pt x="215" y="219"/>
                </a:cubicBezTo>
                <a:cubicBezTo>
                  <a:pt x="212" y="224"/>
                  <a:pt x="203" y="223"/>
                  <a:pt x="197" y="225"/>
                </a:cubicBezTo>
                <a:cubicBezTo>
                  <a:pt x="179" y="223"/>
                  <a:pt x="160" y="225"/>
                  <a:pt x="143" y="219"/>
                </a:cubicBezTo>
                <a:cubicBezTo>
                  <a:pt x="136" y="216"/>
                  <a:pt x="122" y="186"/>
                  <a:pt x="95" y="177"/>
                </a:cubicBezTo>
                <a:cubicBezTo>
                  <a:pt x="87" y="179"/>
                  <a:pt x="79" y="181"/>
                  <a:pt x="71" y="183"/>
                </a:cubicBezTo>
                <a:cubicBezTo>
                  <a:pt x="59" y="187"/>
                  <a:pt x="35" y="195"/>
                  <a:pt x="35" y="195"/>
                </a:cubicBezTo>
                <a:cubicBezTo>
                  <a:pt x="3" y="184"/>
                  <a:pt x="0" y="169"/>
                  <a:pt x="11" y="135"/>
                </a:cubicBezTo>
                <a:cubicBezTo>
                  <a:pt x="17" y="117"/>
                  <a:pt x="59" y="105"/>
                  <a:pt x="59" y="105"/>
                </a:cubicBezTo>
                <a:cubicBezTo>
                  <a:pt x="109" y="117"/>
                  <a:pt x="101" y="105"/>
                  <a:pt x="107" y="51"/>
                </a:cubicBezTo>
                <a:cubicBezTo>
                  <a:pt x="193" y="65"/>
                  <a:pt x="155" y="66"/>
                  <a:pt x="221" y="57"/>
                </a:cubicBezTo>
                <a:cubicBezTo>
                  <a:pt x="231" y="0"/>
                  <a:pt x="233" y="14"/>
                  <a:pt x="293" y="21"/>
                </a:cubicBezTo>
                <a:cubicBezTo>
                  <a:pt x="336" y="35"/>
                  <a:pt x="309" y="49"/>
                  <a:pt x="329" y="69"/>
                </a:cubicBezTo>
                <a:cubicBezTo>
                  <a:pt x="335" y="75"/>
                  <a:pt x="345" y="73"/>
                  <a:pt x="353" y="7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164" name="Freeform 12"/>
          <p:cNvSpPr>
            <a:spLocks/>
          </p:cNvSpPr>
          <p:nvPr/>
        </p:nvSpPr>
        <p:spPr bwMode="auto">
          <a:xfrm>
            <a:off x="4724400" y="1795464"/>
            <a:ext cx="2425700" cy="1785937"/>
          </a:xfrm>
          <a:custGeom>
            <a:avLst/>
            <a:gdLst>
              <a:gd name="T0" fmla="*/ 2147483647 w 1528"/>
              <a:gd name="T1" fmla="*/ 2147483647 h 1125"/>
              <a:gd name="T2" fmla="*/ 2147483647 w 1528"/>
              <a:gd name="T3" fmla="*/ 2147483647 h 1125"/>
              <a:gd name="T4" fmla="*/ 2147483647 w 1528"/>
              <a:gd name="T5" fmla="*/ 2147483647 h 1125"/>
              <a:gd name="T6" fmla="*/ 2147483647 w 1528"/>
              <a:gd name="T7" fmla="*/ 2147483647 h 1125"/>
              <a:gd name="T8" fmla="*/ 2147483647 w 1528"/>
              <a:gd name="T9" fmla="*/ 2147483647 h 1125"/>
              <a:gd name="T10" fmla="*/ 2147483647 w 1528"/>
              <a:gd name="T11" fmla="*/ 2147483647 h 1125"/>
              <a:gd name="T12" fmla="*/ 2147483647 w 1528"/>
              <a:gd name="T13" fmla="*/ 2147483647 h 1125"/>
              <a:gd name="T14" fmla="*/ 2147483647 w 1528"/>
              <a:gd name="T15" fmla="*/ 2147483647 h 1125"/>
              <a:gd name="T16" fmla="*/ 2147483647 w 1528"/>
              <a:gd name="T17" fmla="*/ 2147483647 h 1125"/>
              <a:gd name="T18" fmla="*/ 2147483647 w 1528"/>
              <a:gd name="T19" fmla="*/ 2147483647 h 1125"/>
              <a:gd name="T20" fmla="*/ 2147483647 w 1528"/>
              <a:gd name="T21" fmla="*/ 2147483647 h 1125"/>
              <a:gd name="T22" fmla="*/ 2147483647 w 1528"/>
              <a:gd name="T23" fmla="*/ 2147483647 h 1125"/>
              <a:gd name="T24" fmla="*/ 2147483647 w 1528"/>
              <a:gd name="T25" fmla="*/ 2147483647 h 1125"/>
              <a:gd name="T26" fmla="*/ 2147483647 w 1528"/>
              <a:gd name="T27" fmla="*/ 2147483647 h 1125"/>
              <a:gd name="T28" fmla="*/ 2147483647 w 1528"/>
              <a:gd name="T29" fmla="*/ 2147483647 h 1125"/>
              <a:gd name="T30" fmla="*/ 2147483647 w 1528"/>
              <a:gd name="T31" fmla="*/ 2147483647 h 1125"/>
              <a:gd name="T32" fmla="*/ 2147483647 w 1528"/>
              <a:gd name="T33" fmla="*/ 2147483647 h 1125"/>
              <a:gd name="T34" fmla="*/ 2147483647 w 1528"/>
              <a:gd name="T35" fmla="*/ 2147483647 h 1125"/>
              <a:gd name="T36" fmla="*/ 2147483647 w 1528"/>
              <a:gd name="T37" fmla="*/ 2147483647 h 1125"/>
              <a:gd name="T38" fmla="*/ 2147483647 w 1528"/>
              <a:gd name="T39" fmla="*/ 2147483647 h 1125"/>
              <a:gd name="T40" fmla="*/ 2147483647 w 1528"/>
              <a:gd name="T41" fmla="*/ 2147483647 h 1125"/>
              <a:gd name="T42" fmla="*/ 2147483647 w 1528"/>
              <a:gd name="T43" fmla="*/ 2147483647 h 1125"/>
              <a:gd name="T44" fmla="*/ 2147483647 w 1528"/>
              <a:gd name="T45" fmla="*/ 2147483647 h 1125"/>
              <a:gd name="T46" fmla="*/ 2147483647 w 1528"/>
              <a:gd name="T47" fmla="*/ 2147483647 h 1125"/>
              <a:gd name="T48" fmla="*/ 2147483647 w 1528"/>
              <a:gd name="T49" fmla="*/ 2147483647 h 1125"/>
              <a:gd name="T50" fmla="*/ 2147483647 w 1528"/>
              <a:gd name="T51" fmla="*/ 2147483647 h 1125"/>
              <a:gd name="T52" fmla="*/ 2147483647 w 1528"/>
              <a:gd name="T53" fmla="*/ 2147483647 h 1125"/>
              <a:gd name="T54" fmla="*/ 2147483647 w 1528"/>
              <a:gd name="T55" fmla="*/ 2147483647 h 1125"/>
              <a:gd name="T56" fmla="*/ 2147483647 w 1528"/>
              <a:gd name="T57" fmla="*/ 2147483647 h 1125"/>
              <a:gd name="T58" fmla="*/ 2147483647 w 1528"/>
              <a:gd name="T59" fmla="*/ 2147483647 h 1125"/>
              <a:gd name="T60" fmla="*/ 2147483647 w 1528"/>
              <a:gd name="T61" fmla="*/ 2147483647 h 1125"/>
              <a:gd name="T62" fmla="*/ 2147483647 w 1528"/>
              <a:gd name="T63" fmla="*/ 2147483647 h 1125"/>
              <a:gd name="T64" fmla="*/ 2147483647 w 1528"/>
              <a:gd name="T65" fmla="*/ 2147483647 h 1125"/>
              <a:gd name="T66" fmla="*/ 2147483647 w 1528"/>
              <a:gd name="T67" fmla="*/ 2147483647 h 1125"/>
              <a:gd name="T68" fmla="*/ 2147483647 w 1528"/>
              <a:gd name="T69" fmla="*/ 2147483647 h 1125"/>
              <a:gd name="T70" fmla="*/ 2147483647 w 1528"/>
              <a:gd name="T71" fmla="*/ 2147483647 h 1125"/>
              <a:gd name="T72" fmla="*/ 2147483647 w 1528"/>
              <a:gd name="T73" fmla="*/ 2147483647 h 1125"/>
              <a:gd name="T74" fmla="*/ 2147483647 w 1528"/>
              <a:gd name="T75" fmla="*/ 2147483647 h 112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28"/>
              <a:gd name="T115" fmla="*/ 0 h 1125"/>
              <a:gd name="T116" fmla="*/ 1528 w 1528"/>
              <a:gd name="T117" fmla="*/ 1125 h 112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28" h="1125">
                <a:moveTo>
                  <a:pt x="573" y="20"/>
                </a:moveTo>
                <a:cubicBezTo>
                  <a:pt x="580" y="40"/>
                  <a:pt x="591" y="52"/>
                  <a:pt x="609" y="64"/>
                </a:cubicBezTo>
                <a:cubicBezTo>
                  <a:pt x="615" y="72"/>
                  <a:pt x="614" y="85"/>
                  <a:pt x="621" y="92"/>
                </a:cubicBezTo>
                <a:cubicBezTo>
                  <a:pt x="631" y="102"/>
                  <a:pt x="693" y="104"/>
                  <a:pt x="693" y="104"/>
                </a:cubicBezTo>
                <a:cubicBezTo>
                  <a:pt x="706" y="108"/>
                  <a:pt x="720" y="112"/>
                  <a:pt x="733" y="116"/>
                </a:cubicBezTo>
                <a:cubicBezTo>
                  <a:pt x="769" y="152"/>
                  <a:pt x="798" y="182"/>
                  <a:pt x="849" y="192"/>
                </a:cubicBezTo>
                <a:cubicBezTo>
                  <a:pt x="870" y="191"/>
                  <a:pt x="892" y="193"/>
                  <a:pt x="913" y="188"/>
                </a:cubicBezTo>
                <a:cubicBezTo>
                  <a:pt x="918" y="187"/>
                  <a:pt x="917" y="179"/>
                  <a:pt x="921" y="176"/>
                </a:cubicBezTo>
                <a:cubicBezTo>
                  <a:pt x="936" y="166"/>
                  <a:pt x="967" y="163"/>
                  <a:pt x="985" y="160"/>
                </a:cubicBezTo>
                <a:cubicBezTo>
                  <a:pt x="992" y="161"/>
                  <a:pt x="998" y="162"/>
                  <a:pt x="1005" y="164"/>
                </a:cubicBezTo>
                <a:cubicBezTo>
                  <a:pt x="1013" y="166"/>
                  <a:pt x="1029" y="172"/>
                  <a:pt x="1029" y="172"/>
                </a:cubicBezTo>
                <a:cubicBezTo>
                  <a:pt x="1064" y="171"/>
                  <a:pt x="1098" y="170"/>
                  <a:pt x="1133" y="168"/>
                </a:cubicBezTo>
                <a:cubicBezTo>
                  <a:pt x="1138" y="168"/>
                  <a:pt x="1145" y="168"/>
                  <a:pt x="1149" y="164"/>
                </a:cubicBezTo>
                <a:cubicBezTo>
                  <a:pt x="1181" y="127"/>
                  <a:pt x="1131" y="130"/>
                  <a:pt x="1201" y="112"/>
                </a:cubicBezTo>
                <a:cubicBezTo>
                  <a:pt x="1242" y="85"/>
                  <a:pt x="1295" y="86"/>
                  <a:pt x="1341" y="84"/>
                </a:cubicBezTo>
                <a:cubicBezTo>
                  <a:pt x="1353" y="66"/>
                  <a:pt x="1343" y="47"/>
                  <a:pt x="1365" y="40"/>
                </a:cubicBezTo>
                <a:cubicBezTo>
                  <a:pt x="1393" y="46"/>
                  <a:pt x="1396" y="62"/>
                  <a:pt x="1421" y="72"/>
                </a:cubicBezTo>
                <a:cubicBezTo>
                  <a:pt x="1458" y="87"/>
                  <a:pt x="1472" y="85"/>
                  <a:pt x="1517" y="88"/>
                </a:cubicBezTo>
                <a:cubicBezTo>
                  <a:pt x="1528" y="122"/>
                  <a:pt x="1508" y="123"/>
                  <a:pt x="1481" y="132"/>
                </a:cubicBezTo>
                <a:cubicBezTo>
                  <a:pt x="1472" y="135"/>
                  <a:pt x="1457" y="148"/>
                  <a:pt x="1457" y="148"/>
                </a:cubicBezTo>
                <a:cubicBezTo>
                  <a:pt x="1456" y="169"/>
                  <a:pt x="1455" y="191"/>
                  <a:pt x="1453" y="212"/>
                </a:cubicBezTo>
                <a:cubicBezTo>
                  <a:pt x="1453" y="216"/>
                  <a:pt x="1452" y="222"/>
                  <a:pt x="1449" y="224"/>
                </a:cubicBezTo>
                <a:cubicBezTo>
                  <a:pt x="1442" y="229"/>
                  <a:pt x="1425" y="232"/>
                  <a:pt x="1425" y="232"/>
                </a:cubicBezTo>
                <a:cubicBezTo>
                  <a:pt x="1401" y="304"/>
                  <a:pt x="1445" y="293"/>
                  <a:pt x="1353" y="300"/>
                </a:cubicBezTo>
                <a:cubicBezTo>
                  <a:pt x="1343" y="330"/>
                  <a:pt x="1330" y="376"/>
                  <a:pt x="1365" y="388"/>
                </a:cubicBezTo>
                <a:cubicBezTo>
                  <a:pt x="1361" y="476"/>
                  <a:pt x="1374" y="476"/>
                  <a:pt x="1301" y="484"/>
                </a:cubicBezTo>
                <a:cubicBezTo>
                  <a:pt x="1282" y="541"/>
                  <a:pt x="1301" y="479"/>
                  <a:pt x="1301" y="636"/>
                </a:cubicBezTo>
                <a:cubicBezTo>
                  <a:pt x="1301" y="651"/>
                  <a:pt x="1273" y="672"/>
                  <a:pt x="1273" y="672"/>
                </a:cubicBezTo>
                <a:cubicBezTo>
                  <a:pt x="1262" y="706"/>
                  <a:pt x="1279" y="731"/>
                  <a:pt x="1241" y="744"/>
                </a:cubicBezTo>
                <a:cubicBezTo>
                  <a:pt x="1220" y="775"/>
                  <a:pt x="1228" y="766"/>
                  <a:pt x="1257" y="776"/>
                </a:cubicBezTo>
                <a:cubicBezTo>
                  <a:pt x="1274" y="826"/>
                  <a:pt x="1288" y="909"/>
                  <a:pt x="1241" y="940"/>
                </a:cubicBezTo>
                <a:cubicBezTo>
                  <a:pt x="1231" y="969"/>
                  <a:pt x="1214" y="974"/>
                  <a:pt x="1185" y="980"/>
                </a:cubicBezTo>
                <a:cubicBezTo>
                  <a:pt x="1177" y="992"/>
                  <a:pt x="1176" y="1015"/>
                  <a:pt x="1169" y="1024"/>
                </a:cubicBezTo>
                <a:cubicBezTo>
                  <a:pt x="1150" y="1048"/>
                  <a:pt x="1123" y="1049"/>
                  <a:pt x="1097" y="1052"/>
                </a:cubicBezTo>
                <a:cubicBezTo>
                  <a:pt x="1089" y="1057"/>
                  <a:pt x="1085" y="1067"/>
                  <a:pt x="1077" y="1072"/>
                </a:cubicBezTo>
                <a:cubicBezTo>
                  <a:pt x="1064" y="1080"/>
                  <a:pt x="1040" y="1083"/>
                  <a:pt x="1025" y="1088"/>
                </a:cubicBezTo>
                <a:cubicBezTo>
                  <a:pt x="1022" y="1096"/>
                  <a:pt x="1020" y="1104"/>
                  <a:pt x="1017" y="1112"/>
                </a:cubicBezTo>
                <a:cubicBezTo>
                  <a:pt x="1016" y="1116"/>
                  <a:pt x="1013" y="1124"/>
                  <a:pt x="1013" y="1124"/>
                </a:cubicBezTo>
                <a:cubicBezTo>
                  <a:pt x="903" y="1121"/>
                  <a:pt x="889" y="1125"/>
                  <a:pt x="813" y="1100"/>
                </a:cubicBezTo>
                <a:cubicBezTo>
                  <a:pt x="789" y="1064"/>
                  <a:pt x="821" y="1006"/>
                  <a:pt x="789" y="980"/>
                </a:cubicBezTo>
                <a:cubicBezTo>
                  <a:pt x="775" y="969"/>
                  <a:pt x="754" y="974"/>
                  <a:pt x="737" y="972"/>
                </a:cubicBezTo>
                <a:cubicBezTo>
                  <a:pt x="717" y="965"/>
                  <a:pt x="704" y="950"/>
                  <a:pt x="685" y="944"/>
                </a:cubicBezTo>
                <a:cubicBezTo>
                  <a:pt x="665" y="951"/>
                  <a:pt x="649" y="956"/>
                  <a:pt x="629" y="960"/>
                </a:cubicBezTo>
                <a:cubicBezTo>
                  <a:pt x="611" y="1014"/>
                  <a:pt x="511" y="977"/>
                  <a:pt x="481" y="976"/>
                </a:cubicBezTo>
                <a:cubicBezTo>
                  <a:pt x="451" y="966"/>
                  <a:pt x="462" y="953"/>
                  <a:pt x="441" y="944"/>
                </a:cubicBezTo>
                <a:cubicBezTo>
                  <a:pt x="433" y="941"/>
                  <a:pt x="417" y="936"/>
                  <a:pt x="417" y="936"/>
                </a:cubicBezTo>
                <a:cubicBezTo>
                  <a:pt x="402" y="941"/>
                  <a:pt x="396" y="951"/>
                  <a:pt x="381" y="956"/>
                </a:cubicBezTo>
                <a:cubicBezTo>
                  <a:pt x="341" y="949"/>
                  <a:pt x="329" y="952"/>
                  <a:pt x="285" y="956"/>
                </a:cubicBezTo>
                <a:cubicBezTo>
                  <a:pt x="278" y="961"/>
                  <a:pt x="267" y="961"/>
                  <a:pt x="261" y="968"/>
                </a:cubicBezTo>
                <a:cubicBezTo>
                  <a:pt x="231" y="1005"/>
                  <a:pt x="283" y="967"/>
                  <a:pt x="245" y="992"/>
                </a:cubicBezTo>
                <a:cubicBezTo>
                  <a:pt x="233" y="1011"/>
                  <a:pt x="176" y="1040"/>
                  <a:pt x="153" y="1048"/>
                </a:cubicBezTo>
                <a:cubicBezTo>
                  <a:pt x="149" y="1066"/>
                  <a:pt x="151" y="1074"/>
                  <a:pt x="133" y="1080"/>
                </a:cubicBezTo>
                <a:cubicBezTo>
                  <a:pt x="112" y="1079"/>
                  <a:pt x="90" y="1081"/>
                  <a:pt x="69" y="1076"/>
                </a:cubicBezTo>
                <a:cubicBezTo>
                  <a:pt x="51" y="1072"/>
                  <a:pt x="35" y="1050"/>
                  <a:pt x="17" y="1044"/>
                </a:cubicBezTo>
                <a:cubicBezTo>
                  <a:pt x="16" y="1039"/>
                  <a:pt x="13" y="1033"/>
                  <a:pt x="13" y="1028"/>
                </a:cubicBezTo>
                <a:cubicBezTo>
                  <a:pt x="13" y="1006"/>
                  <a:pt x="0" y="818"/>
                  <a:pt x="57" y="780"/>
                </a:cubicBezTo>
                <a:cubicBezTo>
                  <a:pt x="65" y="757"/>
                  <a:pt x="72" y="754"/>
                  <a:pt x="93" y="740"/>
                </a:cubicBezTo>
                <a:cubicBezTo>
                  <a:pt x="97" y="737"/>
                  <a:pt x="105" y="732"/>
                  <a:pt x="105" y="732"/>
                </a:cubicBezTo>
                <a:cubicBezTo>
                  <a:pt x="115" y="717"/>
                  <a:pt x="130" y="702"/>
                  <a:pt x="145" y="692"/>
                </a:cubicBezTo>
                <a:cubicBezTo>
                  <a:pt x="157" y="674"/>
                  <a:pt x="157" y="648"/>
                  <a:pt x="173" y="632"/>
                </a:cubicBezTo>
                <a:cubicBezTo>
                  <a:pt x="183" y="622"/>
                  <a:pt x="198" y="619"/>
                  <a:pt x="209" y="612"/>
                </a:cubicBezTo>
                <a:cubicBezTo>
                  <a:pt x="216" y="592"/>
                  <a:pt x="230" y="581"/>
                  <a:pt x="241" y="564"/>
                </a:cubicBezTo>
                <a:cubicBezTo>
                  <a:pt x="242" y="536"/>
                  <a:pt x="237" y="507"/>
                  <a:pt x="245" y="480"/>
                </a:cubicBezTo>
                <a:cubicBezTo>
                  <a:pt x="246" y="476"/>
                  <a:pt x="292" y="466"/>
                  <a:pt x="297" y="464"/>
                </a:cubicBezTo>
                <a:cubicBezTo>
                  <a:pt x="311" y="443"/>
                  <a:pt x="324" y="430"/>
                  <a:pt x="345" y="416"/>
                </a:cubicBezTo>
                <a:cubicBezTo>
                  <a:pt x="358" y="396"/>
                  <a:pt x="367" y="378"/>
                  <a:pt x="385" y="360"/>
                </a:cubicBezTo>
                <a:cubicBezTo>
                  <a:pt x="386" y="356"/>
                  <a:pt x="389" y="352"/>
                  <a:pt x="389" y="348"/>
                </a:cubicBezTo>
                <a:cubicBezTo>
                  <a:pt x="388" y="340"/>
                  <a:pt x="381" y="324"/>
                  <a:pt x="381" y="324"/>
                </a:cubicBezTo>
                <a:cubicBezTo>
                  <a:pt x="382" y="320"/>
                  <a:pt x="382" y="314"/>
                  <a:pt x="385" y="312"/>
                </a:cubicBezTo>
                <a:cubicBezTo>
                  <a:pt x="392" y="307"/>
                  <a:pt x="409" y="304"/>
                  <a:pt x="409" y="304"/>
                </a:cubicBezTo>
                <a:cubicBezTo>
                  <a:pt x="418" y="291"/>
                  <a:pt x="428" y="281"/>
                  <a:pt x="437" y="268"/>
                </a:cubicBezTo>
                <a:cubicBezTo>
                  <a:pt x="441" y="219"/>
                  <a:pt x="438" y="154"/>
                  <a:pt x="493" y="136"/>
                </a:cubicBezTo>
                <a:cubicBezTo>
                  <a:pt x="499" y="118"/>
                  <a:pt x="515" y="102"/>
                  <a:pt x="529" y="88"/>
                </a:cubicBezTo>
                <a:cubicBezTo>
                  <a:pt x="534" y="73"/>
                  <a:pt x="544" y="71"/>
                  <a:pt x="549" y="56"/>
                </a:cubicBezTo>
                <a:cubicBezTo>
                  <a:pt x="550" y="47"/>
                  <a:pt x="547" y="36"/>
                  <a:pt x="553" y="28"/>
                </a:cubicBezTo>
                <a:cubicBezTo>
                  <a:pt x="574" y="0"/>
                  <a:pt x="573" y="36"/>
                  <a:pt x="573" y="2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166" name="Freeform 14"/>
          <p:cNvSpPr>
            <a:spLocks/>
          </p:cNvSpPr>
          <p:nvPr/>
        </p:nvSpPr>
        <p:spPr bwMode="auto">
          <a:xfrm>
            <a:off x="4546600" y="3429000"/>
            <a:ext cx="2692400" cy="3168650"/>
          </a:xfrm>
          <a:custGeom>
            <a:avLst/>
            <a:gdLst>
              <a:gd name="T0" fmla="*/ 2147483647 w 1696"/>
              <a:gd name="T1" fmla="*/ 2147483647 h 1996"/>
              <a:gd name="T2" fmla="*/ 2147483647 w 1696"/>
              <a:gd name="T3" fmla="*/ 2147483647 h 1996"/>
              <a:gd name="T4" fmla="*/ 2147483647 w 1696"/>
              <a:gd name="T5" fmla="*/ 2147483647 h 1996"/>
              <a:gd name="T6" fmla="*/ 2147483647 w 1696"/>
              <a:gd name="T7" fmla="*/ 2147483647 h 1996"/>
              <a:gd name="T8" fmla="*/ 2147483647 w 1696"/>
              <a:gd name="T9" fmla="*/ 2147483647 h 1996"/>
              <a:gd name="T10" fmla="*/ 2147483647 w 1696"/>
              <a:gd name="T11" fmla="*/ 2147483647 h 1996"/>
              <a:gd name="T12" fmla="*/ 2147483647 w 1696"/>
              <a:gd name="T13" fmla="*/ 2147483647 h 1996"/>
              <a:gd name="T14" fmla="*/ 2147483647 w 1696"/>
              <a:gd name="T15" fmla="*/ 2147483647 h 1996"/>
              <a:gd name="T16" fmla="*/ 2147483647 w 1696"/>
              <a:gd name="T17" fmla="*/ 2147483647 h 1996"/>
              <a:gd name="T18" fmla="*/ 2147483647 w 1696"/>
              <a:gd name="T19" fmla="*/ 2147483647 h 1996"/>
              <a:gd name="T20" fmla="*/ 2147483647 w 1696"/>
              <a:gd name="T21" fmla="*/ 2147483647 h 1996"/>
              <a:gd name="T22" fmla="*/ 2147483647 w 1696"/>
              <a:gd name="T23" fmla="*/ 2147483647 h 1996"/>
              <a:gd name="T24" fmla="*/ 2147483647 w 1696"/>
              <a:gd name="T25" fmla="*/ 2147483647 h 1996"/>
              <a:gd name="T26" fmla="*/ 2147483647 w 1696"/>
              <a:gd name="T27" fmla="*/ 2147483647 h 1996"/>
              <a:gd name="T28" fmla="*/ 2147483647 w 1696"/>
              <a:gd name="T29" fmla="*/ 2147483647 h 1996"/>
              <a:gd name="T30" fmla="*/ 2147483647 w 1696"/>
              <a:gd name="T31" fmla="*/ 2147483647 h 1996"/>
              <a:gd name="T32" fmla="*/ 2147483647 w 1696"/>
              <a:gd name="T33" fmla="*/ 0 h 1996"/>
              <a:gd name="T34" fmla="*/ 2147483647 w 1696"/>
              <a:gd name="T35" fmla="*/ 2147483647 h 1996"/>
              <a:gd name="T36" fmla="*/ 2147483647 w 1696"/>
              <a:gd name="T37" fmla="*/ 2147483647 h 1996"/>
              <a:gd name="T38" fmla="*/ 2147483647 w 1696"/>
              <a:gd name="T39" fmla="*/ 2147483647 h 1996"/>
              <a:gd name="T40" fmla="*/ 2147483647 w 1696"/>
              <a:gd name="T41" fmla="*/ 2147483647 h 1996"/>
              <a:gd name="T42" fmla="*/ 2147483647 w 1696"/>
              <a:gd name="T43" fmla="*/ 2147483647 h 1996"/>
              <a:gd name="T44" fmla="*/ 2147483647 w 1696"/>
              <a:gd name="T45" fmla="*/ 2147483647 h 1996"/>
              <a:gd name="T46" fmla="*/ 2147483647 w 1696"/>
              <a:gd name="T47" fmla="*/ 2147483647 h 1996"/>
              <a:gd name="T48" fmla="*/ 2147483647 w 1696"/>
              <a:gd name="T49" fmla="*/ 2147483647 h 1996"/>
              <a:gd name="T50" fmla="*/ 2147483647 w 1696"/>
              <a:gd name="T51" fmla="*/ 2147483647 h 1996"/>
              <a:gd name="T52" fmla="*/ 2147483647 w 1696"/>
              <a:gd name="T53" fmla="*/ 2147483647 h 1996"/>
              <a:gd name="T54" fmla="*/ 2147483647 w 1696"/>
              <a:gd name="T55" fmla="*/ 2147483647 h 1996"/>
              <a:gd name="T56" fmla="*/ 2147483647 w 1696"/>
              <a:gd name="T57" fmla="*/ 2147483647 h 1996"/>
              <a:gd name="T58" fmla="*/ 2147483647 w 1696"/>
              <a:gd name="T59" fmla="*/ 2147483647 h 1996"/>
              <a:gd name="T60" fmla="*/ 2147483647 w 1696"/>
              <a:gd name="T61" fmla="*/ 2147483647 h 1996"/>
              <a:gd name="T62" fmla="*/ 2147483647 w 1696"/>
              <a:gd name="T63" fmla="*/ 2147483647 h 1996"/>
              <a:gd name="T64" fmla="*/ 2147483647 w 1696"/>
              <a:gd name="T65" fmla="*/ 2147483647 h 1996"/>
              <a:gd name="T66" fmla="*/ 2147483647 w 1696"/>
              <a:gd name="T67" fmla="*/ 2147483647 h 1996"/>
              <a:gd name="T68" fmla="*/ 2147483647 w 1696"/>
              <a:gd name="T69" fmla="*/ 2147483647 h 1996"/>
              <a:gd name="T70" fmla="*/ 2147483647 w 1696"/>
              <a:gd name="T71" fmla="*/ 2147483647 h 1996"/>
              <a:gd name="T72" fmla="*/ 2147483647 w 1696"/>
              <a:gd name="T73" fmla="*/ 2147483647 h 1996"/>
              <a:gd name="T74" fmla="*/ 2147483647 w 1696"/>
              <a:gd name="T75" fmla="*/ 2147483647 h 1996"/>
              <a:gd name="T76" fmla="*/ 2147483647 w 1696"/>
              <a:gd name="T77" fmla="*/ 2147483647 h 1996"/>
              <a:gd name="T78" fmla="*/ 2147483647 w 1696"/>
              <a:gd name="T79" fmla="*/ 2147483647 h 1996"/>
              <a:gd name="T80" fmla="*/ 2147483647 w 1696"/>
              <a:gd name="T81" fmla="*/ 2147483647 h 1996"/>
              <a:gd name="T82" fmla="*/ 2147483647 w 1696"/>
              <a:gd name="T83" fmla="*/ 2147483647 h 1996"/>
              <a:gd name="T84" fmla="*/ 2147483647 w 1696"/>
              <a:gd name="T85" fmla="*/ 2147483647 h 1996"/>
              <a:gd name="T86" fmla="*/ 2147483647 w 1696"/>
              <a:gd name="T87" fmla="*/ 2147483647 h 1996"/>
              <a:gd name="T88" fmla="*/ 2147483647 w 1696"/>
              <a:gd name="T89" fmla="*/ 2147483647 h 1996"/>
              <a:gd name="T90" fmla="*/ 2147483647 w 1696"/>
              <a:gd name="T91" fmla="*/ 2147483647 h 1996"/>
              <a:gd name="T92" fmla="*/ 2147483647 w 1696"/>
              <a:gd name="T93" fmla="*/ 2147483647 h 1996"/>
              <a:gd name="T94" fmla="*/ 2147483647 w 1696"/>
              <a:gd name="T95" fmla="*/ 2147483647 h 1996"/>
              <a:gd name="T96" fmla="*/ 2147483647 w 1696"/>
              <a:gd name="T97" fmla="*/ 2147483647 h 1996"/>
              <a:gd name="T98" fmla="*/ 2147483647 w 1696"/>
              <a:gd name="T99" fmla="*/ 2147483647 h 1996"/>
              <a:gd name="T100" fmla="*/ 2147483647 w 1696"/>
              <a:gd name="T101" fmla="*/ 2147483647 h 1996"/>
              <a:gd name="T102" fmla="*/ 2147483647 w 1696"/>
              <a:gd name="T103" fmla="*/ 2147483647 h 1996"/>
              <a:gd name="T104" fmla="*/ 2147483647 w 1696"/>
              <a:gd name="T105" fmla="*/ 2147483647 h 1996"/>
              <a:gd name="T106" fmla="*/ 2147483647 w 1696"/>
              <a:gd name="T107" fmla="*/ 2147483647 h 1996"/>
              <a:gd name="T108" fmla="*/ 2147483647 w 1696"/>
              <a:gd name="T109" fmla="*/ 2147483647 h 1996"/>
              <a:gd name="T110" fmla="*/ 2147483647 w 1696"/>
              <a:gd name="T111" fmla="*/ 2147483647 h 1996"/>
              <a:gd name="T112" fmla="*/ 2147483647 w 1696"/>
              <a:gd name="T113" fmla="*/ 2147483647 h 1996"/>
              <a:gd name="T114" fmla="*/ 2147483647 w 1696"/>
              <a:gd name="T115" fmla="*/ 2147483647 h 1996"/>
              <a:gd name="T116" fmla="*/ 2147483647 w 1696"/>
              <a:gd name="T117" fmla="*/ 2147483647 h 199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96"/>
              <a:gd name="T178" fmla="*/ 0 h 1996"/>
              <a:gd name="T179" fmla="*/ 1696 w 1696"/>
              <a:gd name="T180" fmla="*/ 1996 h 199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96" h="1996">
                <a:moveTo>
                  <a:pt x="1676" y="208"/>
                </a:moveTo>
                <a:cubicBezTo>
                  <a:pt x="1652" y="213"/>
                  <a:pt x="1655" y="220"/>
                  <a:pt x="1636" y="232"/>
                </a:cubicBezTo>
                <a:cubicBezTo>
                  <a:pt x="1615" y="263"/>
                  <a:pt x="1638" y="305"/>
                  <a:pt x="1604" y="328"/>
                </a:cubicBezTo>
                <a:cubicBezTo>
                  <a:pt x="1599" y="343"/>
                  <a:pt x="1599" y="372"/>
                  <a:pt x="1592" y="384"/>
                </a:cubicBezTo>
                <a:cubicBezTo>
                  <a:pt x="1587" y="394"/>
                  <a:pt x="1568" y="408"/>
                  <a:pt x="1568" y="408"/>
                </a:cubicBezTo>
                <a:cubicBezTo>
                  <a:pt x="1565" y="447"/>
                  <a:pt x="1575" y="464"/>
                  <a:pt x="1540" y="476"/>
                </a:cubicBezTo>
                <a:cubicBezTo>
                  <a:pt x="1526" y="497"/>
                  <a:pt x="1516" y="531"/>
                  <a:pt x="1512" y="556"/>
                </a:cubicBezTo>
                <a:cubicBezTo>
                  <a:pt x="1509" y="577"/>
                  <a:pt x="1512" y="589"/>
                  <a:pt x="1492" y="596"/>
                </a:cubicBezTo>
                <a:cubicBezTo>
                  <a:pt x="1460" y="595"/>
                  <a:pt x="1428" y="597"/>
                  <a:pt x="1396" y="592"/>
                </a:cubicBezTo>
                <a:cubicBezTo>
                  <a:pt x="1392" y="591"/>
                  <a:pt x="1394" y="584"/>
                  <a:pt x="1392" y="580"/>
                </a:cubicBezTo>
                <a:cubicBezTo>
                  <a:pt x="1369" y="539"/>
                  <a:pt x="1387" y="565"/>
                  <a:pt x="1364" y="552"/>
                </a:cubicBezTo>
                <a:cubicBezTo>
                  <a:pt x="1348" y="543"/>
                  <a:pt x="1332" y="530"/>
                  <a:pt x="1316" y="520"/>
                </a:cubicBezTo>
                <a:cubicBezTo>
                  <a:pt x="1308" y="515"/>
                  <a:pt x="1292" y="504"/>
                  <a:pt x="1292" y="504"/>
                </a:cubicBezTo>
                <a:cubicBezTo>
                  <a:pt x="1276" y="480"/>
                  <a:pt x="1234" y="469"/>
                  <a:pt x="1208" y="456"/>
                </a:cubicBezTo>
                <a:cubicBezTo>
                  <a:pt x="1205" y="452"/>
                  <a:pt x="1203" y="447"/>
                  <a:pt x="1200" y="444"/>
                </a:cubicBezTo>
                <a:cubicBezTo>
                  <a:pt x="1197" y="441"/>
                  <a:pt x="1191" y="440"/>
                  <a:pt x="1188" y="436"/>
                </a:cubicBezTo>
                <a:cubicBezTo>
                  <a:pt x="1168" y="413"/>
                  <a:pt x="1156" y="372"/>
                  <a:pt x="1132" y="356"/>
                </a:cubicBezTo>
                <a:cubicBezTo>
                  <a:pt x="1127" y="340"/>
                  <a:pt x="1118" y="341"/>
                  <a:pt x="1104" y="332"/>
                </a:cubicBezTo>
                <a:cubicBezTo>
                  <a:pt x="1095" y="319"/>
                  <a:pt x="1085" y="315"/>
                  <a:pt x="1080" y="300"/>
                </a:cubicBezTo>
                <a:cubicBezTo>
                  <a:pt x="1081" y="276"/>
                  <a:pt x="1081" y="252"/>
                  <a:pt x="1084" y="228"/>
                </a:cubicBezTo>
                <a:cubicBezTo>
                  <a:pt x="1086" y="215"/>
                  <a:pt x="1100" y="192"/>
                  <a:pt x="1100" y="192"/>
                </a:cubicBezTo>
                <a:cubicBezTo>
                  <a:pt x="1057" y="164"/>
                  <a:pt x="1098" y="188"/>
                  <a:pt x="980" y="180"/>
                </a:cubicBezTo>
                <a:cubicBezTo>
                  <a:pt x="968" y="179"/>
                  <a:pt x="956" y="175"/>
                  <a:pt x="944" y="172"/>
                </a:cubicBezTo>
                <a:cubicBezTo>
                  <a:pt x="936" y="170"/>
                  <a:pt x="920" y="164"/>
                  <a:pt x="920" y="164"/>
                </a:cubicBezTo>
                <a:cubicBezTo>
                  <a:pt x="913" y="157"/>
                  <a:pt x="899" y="154"/>
                  <a:pt x="896" y="144"/>
                </a:cubicBezTo>
                <a:cubicBezTo>
                  <a:pt x="890" y="121"/>
                  <a:pt x="896" y="72"/>
                  <a:pt x="880" y="48"/>
                </a:cubicBezTo>
                <a:cubicBezTo>
                  <a:pt x="870" y="33"/>
                  <a:pt x="837" y="30"/>
                  <a:pt x="820" y="24"/>
                </a:cubicBezTo>
                <a:cubicBezTo>
                  <a:pt x="812" y="21"/>
                  <a:pt x="804" y="19"/>
                  <a:pt x="796" y="16"/>
                </a:cubicBezTo>
                <a:cubicBezTo>
                  <a:pt x="792" y="15"/>
                  <a:pt x="784" y="12"/>
                  <a:pt x="784" y="12"/>
                </a:cubicBezTo>
                <a:cubicBezTo>
                  <a:pt x="777" y="13"/>
                  <a:pt x="748" y="13"/>
                  <a:pt x="736" y="20"/>
                </a:cubicBezTo>
                <a:cubicBezTo>
                  <a:pt x="719" y="30"/>
                  <a:pt x="706" y="46"/>
                  <a:pt x="688" y="52"/>
                </a:cubicBezTo>
                <a:cubicBezTo>
                  <a:pt x="640" y="46"/>
                  <a:pt x="592" y="54"/>
                  <a:pt x="548" y="32"/>
                </a:cubicBezTo>
                <a:cubicBezTo>
                  <a:pt x="546" y="25"/>
                  <a:pt x="543" y="12"/>
                  <a:pt x="536" y="8"/>
                </a:cubicBezTo>
                <a:cubicBezTo>
                  <a:pt x="529" y="4"/>
                  <a:pt x="512" y="0"/>
                  <a:pt x="512" y="0"/>
                </a:cubicBezTo>
                <a:cubicBezTo>
                  <a:pt x="471" y="5"/>
                  <a:pt x="437" y="16"/>
                  <a:pt x="396" y="20"/>
                </a:cubicBezTo>
                <a:cubicBezTo>
                  <a:pt x="369" y="29"/>
                  <a:pt x="398" y="17"/>
                  <a:pt x="376" y="36"/>
                </a:cubicBezTo>
                <a:cubicBezTo>
                  <a:pt x="357" y="53"/>
                  <a:pt x="336" y="59"/>
                  <a:pt x="316" y="72"/>
                </a:cubicBezTo>
                <a:cubicBezTo>
                  <a:pt x="307" y="98"/>
                  <a:pt x="290" y="104"/>
                  <a:pt x="264" y="108"/>
                </a:cubicBezTo>
                <a:cubicBezTo>
                  <a:pt x="246" y="161"/>
                  <a:pt x="144" y="131"/>
                  <a:pt x="116" y="132"/>
                </a:cubicBezTo>
                <a:cubicBezTo>
                  <a:pt x="122" y="150"/>
                  <a:pt x="122" y="144"/>
                  <a:pt x="116" y="168"/>
                </a:cubicBezTo>
                <a:cubicBezTo>
                  <a:pt x="114" y="176"/>
                  <a:pt x="108" y="192"/>
                  <a:pt x="108" y="192"/>
                </a:cubicBezTo>
                <a:cubicBezTo>
                  <a:pt x="113" y="216"/>
                  <a:pt x="127" y="231"/>
                  <a:pt x="144" y="248"/>
                </a:cubicBezTo>
                <a:cubicBezTo>
                  <a:pt x="138" y="266"/>
                  <a:pt x="130" y="264"/>
                  <a:pt x="112" y="268"/>
                </a:cubicBezTo>
                <a:cubicBezTo>
                  <a:pt x="103" y="295"/>
                  <a:pt x="109" y="302"/>
                  <a:pt x="84" y="308"/>
                </a:cubicBezTo>
                <a:cubicBezTo>
                  <a:pt x="61" y="342"/>
                  <a:pt x="89" y="383"/>
                  <a:pt x="52" y="408"/>
                </a:cubicBezTo>
                <a:cubicBezTo>
                  <a:pt x="45" y="428"/>
                  <a:pt x="35" y="447"/>
                  <a:pt x="28" y="468"/>
                </a:cubicBezTo>
                <a:cubicBezTo>
                  <a:pt x="25" y="476"/>
                  <a:pt x="20" y="492"/>
                  <a:pt x="20" y="492"/>
                </a:cubicBezTo>
                <a:cubicBezTo>
                  <a:pt x="24" y="529"/>
                  <a:pt x="31" y="539"/>
                  <a:pt x="16" y="568"/>
                </a:cubicBezTo>
                <a:cubicBezTo>
                  <a:pt x="10" y="580"/>
                  <a:pt x="0" y="604"/>
                  <a:pt x="0" y="604"/>
                </a:cubicBezTo>
                <a:cubicBezTo>
                  <a:pt x="8" y="629"/>
                  <a:pt x="6" y="639"/>
                  <a:pt x="32" y="648"/>
                </a:cubicBezTo>
                <a:cubicBezTo>
                  <a:pt x="36" y="661"/>
                  <a:pt x="60" y="676"/>
                  <a:pt x="60" y="676"/>
                </a:cubicBezTo>
                <a:cubicBezTo>
                  <a:pt x="63" y="680"/>
                  <a:pt x="65" y="685"/>
                  <a:pt x="68" y="688"/>
                </a:cubicBezTo>
                <a:cubicBezTo>
                  <a:pt x="71" y="691"/>
                  <a:pt x="77" y="692"/>
                  <a:pt x="80" y="696"/>
                </a:cubicBezTo>
                <a:cubicBezTo>
                  <a:pt x="93" y="713"/>
                  <a:pt x="92" y="728"/>
                  <a:pt x="116" y="736"/>
                </a:cubicBezTo>
                <a:cubicBezTo>
                  <a:pt x="120" y="740"/>
                  <a:pt x="123" y="745"/>
                  <a:pt x="128" y="748"/>
                </a:cubicBezTo>
                <a:cubicBezTo>
                  <a:pt x="132" y="750"/>
                  <a:pt x="138" y="748"/>
                  <a:pt x="140" y="752"/>
                </a:cubicBezTo>
                <a:cubicBezTo>
                  <a:pt x="154" y="783"/>
                  <a:pt x="137" y="786"/>
                  <a:pt x="164" y="804"/>
                </a:cubicBezTo>
                <a:cubicBezTo>
                  <a:pt x="174" y="835"/>
                  <a:pt x="196" y="838"/>
                  <a:pt x="168" y="880"/>
                </a:cubicBezTo>
                <a:cubicBezTo>
                  <a:pt x="170" y="910"/>
                  <a:pt x="167" y="946"/>
                  <a:pt x="184" y="972"/>
                </a:cubicBezTo>
                <a:cubicBezTo>
                  <a:pt x="191" y="999"/>
                  <a:pt x="204" y="1024"/>
                  <a:pt x="220" y="1048"/>
                </a:cubicBezTo>
                <a:cubicBezTo>
                  <a:pt x="222" y="1052"/>
                  <a:pt x="220" y="1058"/>
                  <a:pt x="224" y="1060"/>
                </a:cubicBezTo>
                <a:cubicBezTo>
                  <a:pt x="234" y="1065"/>
                  <a:pt x="256" y="1068"/>
                  <a:pt x="256" y="1068"/>
                </a:cubicBezTo>
                <a:cubicBezTo>
                  <a:pt x="259" y="1076"/>
                  <a:pt x="261" y="1084"/>
                  <a:pt x="264" y="1092"/>
                </a:cubicBezTo>
                <a:cubicBezTo>
                  <a:pt x="265" y="1096"/>
                  <a:pt x="256" y="1094"/>
                  <a:pt x="252" y="1096"/>
                </a:cubicBezTo>
                <a:cubicBezTo>
                  <a:pt x="244" y="1101"/>
                  <a:pt x="228" y="1112"/>
                  <a:pt x="228" y="1112"/>
                </a:cubicBezTo>
                <a:cubicBezTo>
                  <a:pt x="217" y="1145"/>
                  <a:pt x="218" y="1168"/>
                  <a:pt x="256" y="1176"/>
                </a:cubicBezTo>
                <a:cubicBezTo>
                  <a:pt x="275" y="1188"/>
                  <a:pt x="306" y="1240"/>
                  <a:pt x="320" y="1260"/>
                </a:cubicBezTo>
                <a:cubicBezTo>
                  <a:pt x="325" y="1267"/>
                  <a:pt x="325" y="1279"/>
                  <a:pt x="332" y="1284"/>
                </a:cubicBezTo>
                <a:cubicBezTo>
                  <a:pt x="342" y="1291"/>
                  <a:pt x="356" y="1292"/>
                  <a:pt x="368" y="1296"/>
                </a:cubicBezTo>
                <a:cubicBezTo>
                  <a:pt x="372" y="1297"/>
                  <a:pt x="380" y="1300"/>
                  <a:pt x="380" y="1300"/>
                </a:cubicBezTo>
                <a:cubicBezTo>
                  <a:pt x="401" y="1321"/>
                  <a:pt x="432" y="1315"/>
                  <a:pt x="456" y="1332"/>
                </a:cubicBezTo>
                <a:cubicBezTo>
                  <a:pt x="503" y="1366"/>
                  <a:pt x="537" y="1396"/>
                  <a:pt x="596" y="1408"/>
                </a:cubicBezTo>
                <a:cubicBezTo>
                  <a:pt x="606" y="1428"/>
                  <a:pt x="611" y="1425"/>
                  <a:pt x="628" y="1436"/>
                </a:cubicBezTo>
                <a:cubicBezTo>
                  <a:pt x="639" y="1452"/>
                  <a:pt x="655" y="1467"/>
                  <a:pt x="672" y="1476"/>
                </a:cubicBezTo>
                <a:cubicBezTo>
                  <a:pt x="660" y="1512"/>
                  <a:pt x="689" y="1517"/>
                  <a:pt x="708" y="1540"/>
                </a:cubicBezTo>
                <a:cubicBezTo>
                  <a:pt x="723" y="1558"/>
                  <a:pt x="720" y="1582"/>
                  <a:pt x="732" y="1600"/>
                </a:cubicBezTo>
                <a:cubicBezTo>
                  <a:pt x="750" y="1628"/>
                  <a:pt x="745" y="1615"/>
                  <a:pt x="752" y="1636"/>
                </a:cubicBezTo>
                <a:cubicBezTo>
                  <a:pt x="753" y="1652"/>
                  <a:pt x="751" y="1669"/>
                  <a:pt x="756" y="1684"/>
                </a:cubicBezTo>
                <a:cubicBezTo>
                  <a:pt x="761" y="1700"/>
                  <a:pt x="775" y="1712"/>
                  <a:pt x="780" y="1728"/>
                </a:cubicBezTo>
                <a:cubicBezTo>
                  <a:pt x="775" y="1754"/>
                  <a:pt x="771" y="1789"/>
                  <a:pt x="748" y="1804"/>
                </a:cubicBezTo>
                <a:cubicBezTo>
                  <a:pt x="742" y="1823"/>
                  <a:pt x="739" y="1852"/>
                  <a:pt x="752" y="1868"/>
                </a:cubicBezTo>
                <a:cubicBezTo>
                  <a:pt x="759" y="1877"/>
                  <a:pt x="776" y="1892"/>
                  <a:pt x="776" y="1892"/>
                </a:cubicBezTo>
                <a:cubicBezTo>
                  <a:pt x="786" y="1922"/>
                  <a:pt x="796" y="1928"/>
                  <a:pt x="828" y="1936"/>
                </a:cubicBezTo>
                <a:cubicBezTo>
                  <a:pt x="834" y="1955"/>
                  <a:pt x="827" y="1973"/>
                  <a:pt x="848" y="1980"/>
                </a:cubicBezTo>
                <a:cubicBezTo>
                  <a:pt x="859" y="1973"/>
                  <a:pt x="884" y="1964"/>
                  <a:pt x="884" y="1964"/>
                </a:cubicBezTo>
                <a:cubicBezTo>
                  <a:pt x="902" y="1970"/>
                  <a:pt x="903" y="1978"/>
                  <a:pt x="908" y="1996"/>
                </a:cubicBezTo>
                <a:cubicBezTo>
                  <a:pt x="921" y="1992"/>
                  <a:pt x="944" y="1976"/>
                  <a:pt x="944" y="1976"/>
                </a:cubicBezTo>
                <a:cubicBezTo>
                  <a:pt x="974" y="1885"/>
                  <a:pt x="914" y="1864"/>
                  <a:pt x="1008" y="1852"/>
                </a:cubicBezTo>
                <a:cubicBezTo>
                  <a:pt x="1007" y="1759"/>
                  <a:pt x="1006" y="1665"/>
                  <a:pt x="1004" y="1572"/>
                </a:cubicBezTo>
                <a:cubicBezTo>
                  <a:pt x="1003" y="1510"/>
                  <a:pt x="990" y="1430"/>
                  <a:pt x="1040" y="1380"/>
                </a:cubicBezTo>
                <a:cubicBezTo>
                  <a:pt x="1053" y="1342"/>
                  <a:pt x="1077" y="1324"/>
                  <a:pt x="1108" y="1300"/>
                </a:cubicBezTo>
                <a:cubicBezTo>
                  <a:pt x="1112" y="1287"/>
                  <a:pt x="1128" y="1264"/>
                  <a:pt x="1128" y="1264"/>
                </a:cubicBezTo>
                <a:cubicBezTo>
                  <a:pt x="1124" y="1231"/>
                  <a:pt x="1121" y="1230"/>
                  <a:pt x="1112" y="1204"/>
                </a:cubicBezTo>
                <a:cubicBezTo>
                  <a:pt x="1115" y="1176"/>
                  <a:pt x="1112" y="1152"/>
                  <a:pt x="1136" y="1136"/>
                </a:cubicBezTo>
                <a:cubicBezTo>
                  <a:pt x="1143" y="1115"/>
                  <a:pt x="1159" y="1104"/>
                  <a:pt x="1176" y="1092"/>
                </a:cubicBezTo>
                <a:cubicBezTo>
                  <a:pt x="1208" y="1044"/>
                  <a:pt x="1244" y="1053"/>
                  <a:pt x="1288" y="1024"/>
                </a:cubicBezTo>
                <a:cubicBezTo>
                  <a:pt x="1307" y="995"/>
                  <a:pt x="1297" y="1007"/>
                  <a:pt x="1316" y="988"/>
                </a:cubicBezTo>
                <a:cubicBezTo>
                  <a:pt x="1319" y="980"/>
                  <a:pt x="1321" y="972"/>
                  <a:pt x="1324" y="964"/>
                </a:cubicBezTo>
                <a:cubicBezTo>
                  <a:pt x="1327" y="955"/>
                  <a:pt x="1340" y="940"/>
                  <a:pt x="1340" y="940"/>
                </a:cubicBezTo>
                <a:cubicBezTo>
                  <a:pt x="1338" y="922"/>
                  <a:pt x="1332" y="898"/>
                  <a:pt x="1340" y="880"/>
                </a:cubicBezTo>
                <a:cubicBezTo>
                  <a:pt x="1345" y="868"/>
                  <a:pt x="1376" y="864"/>
                  <a:pt x="1376" y="864"/>
                </a:cubicBezTo>
                <a:cubicBezTo>
                  <a:pt x="1381" y="856"/>
                  <a:pt x="1391" y="852"/>
                  <a:pt x="1396" y="844"/>
                </a:cubicBezTo>
                <a:cubicBezTo>
                  <a:pt x="1407" y="826"/>
                  <a:pt x="1405" y="795"/>
                  <a:pt x="1420" y="780"/>
                </a:cubicBezTo>
                <a:cubicBezTo>
                  <a:pt x="1430" y="770"/>
                  <a:pt x="1446" y="770"/>
                  <a:pt x="1456" y="760"/>
                </a:cubicBezTo>
                <a:cubicBezTo>
                  <a:pt x="1485" y="731"/>
                  <a:pt x="1519" y="704"/>
                  <a:pt x="1532" y="664"/>
                </a:cubicBezTo>
                <a:cubicBezTo>
                  <a:pt x="1534" y="611"/>
                  <a:pt x="1521" y="573"/>
                  <a:pt x="1564" y="544"/>
                </a:cubicBezTo>
                <a:cubicBezTo>
                  <a:pt x="1585" y="512"/>
                  <a:pt x="1566" y="482"/>
                  <a:pt x="1608" y="468"/>
                </a:cubicBezTo>
                <a:cubicBezTo>
                  <a:pt x="1611" y="464"/>
                  <a:pt x="1617" y="461"/>
                  <a:pt x="1616" y="456"/>
                </a:cubicBezTo>
                <a:cubicBezTo>
                  <a:pt x="1615" y="452"/>
                  <a:pt x="1606" y="448"/>
                  <a:pt x="1604" y="452"/>
                </a:cubicBezTo>
                <a:cubicBezTo>
                  <a:pt x="1602" y="456"/>
                  <a:pt x="1609" y="460"/>
                  <a:pt x="1612" y="464"/>
                </a:cubicBezTo>
                <a:cubicBezTo>
                  <a:pt x="1614" y="436"/>
                  <a:pt x="1604" y="400"/>
                  <a:pt x="1624" y="380"/>
                </a:cubicBezTo>
                <a:cubicBezTo>
                  <a:pt x="1651" y="353"/>
                  <a:pt x="1622" y="378"/>
                  <a:pt x="1648" y="364"/>
                </a:cubicBezTo>
                <a:cubicBezTo>
                  <a:pt x="1656" y="359"/>
                  <a:pt x="1672" y="348"/>
                  <a:pt x="1672" y="348"/>
                </a:cubicBezTo>
                <a:cubicBezTo>
                  <a:pt x="1673" y="344"/>
                  <a:pt x="1673" y="339"/>
                  <a:pt x="1676" y="336"/>
                </a:cubicBezTo>
                <a:cubicBezTo>
                  <a:pt x="1679" y="332"/>
                  <a:pt x="1687" y="333"/>
                  <a:pt x="1688" y="328"/>
                </a:cubicBezTo>
                <a:cubicBezTo>
                  <a:pt x="1692" y="313"/>
                  <a:pt x="1676" y="284"/>
                  <a:pt x="1676" y="284"/>
                </a:cubicBezTo>
                <a:cubicBezTo>
                  <a:pt x="1679" y="260"/>
                  <a:pt x="1683" y="240"/>
                  <a:pt x="1696" y="220"/>
                </a:cubicBezTo>
                <a:cubicBezTo>
                  <a:pt x="1682" y="210"/>
                  <a:pt x="1688" y="214"/>
                  <a:pt x="1676" y="20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167" name="Freeform 15"/>
          <p:cNvSpPr>
            <a:spLocks/>
          </p:cNvSpPr>
          <p:nvPr/>
        </p:nvSpPr>
        <p:spPr bwMode="auto">
          <a:xfrm>
            <a:off x="3586163" y="3117850"/>
            <a:ext cx="527050" cy="647700"/>
          </a:xfrm>
          <a:custGeom>
            <a:avLst/>
            <a:gdLst>
              <a:gd name="T0" fmla="*/ 2147483647 w 332"/>
              <a:gd name="T1" fmla="*/ 2147483647 h 408"/>
              <a:gd name="T2" fmla="*/ 2147483647 w 332"/>
              <a:gd name="T3" fmla="*/ 2147483647 h 408"/>
              <a:gd name="T4" fmla="*/ 2147483647 w 332"/>
              <a:gd name="T5" fmla="*/ 2147483647 h 408"/>
              <a:gd name="T6" fmla="*/ 2147483647 w 332"/>
              <a:gd name="T7" fmla="*/ 0 h 408"/>
              <a:gd name="T8" fmla="*/ 2147483647 w 332"/>
              <a:gd name="T9" fmla="*/ 2147483647 h 408"/>
              <a:gd name="T10" fmla="*/ 2147483647 w 332"/>
              <a:gd name="T11" fmla="*/ 2147483647 h 408"/>
              <a:gd name="T12" fmla="*/ 2147483647 w 332"/>
              <a:gd name="T13" fmla="*/ 2147483647 h 408"/>
              <a:gd name="T14" fmla="*/ 2147483647 w 332"/>
              <a:gd name="T15" fmla="*/ 2147483647 h 408"/>
              <a:gd name="T16" fmla="*/ 2147483647 w 332"/>
              <a:gd name="T17" fmla="*/ 2147483647 h 408"/>
              <a:gd name="T18" fmla="*/ 2147483647 w 332"/>
              <a:gd name="T19" fmla="*/ 2147483647 h 408"/>
              <a:gd name="T20" fmla="*/ 2147483647 w 332"/>
              <a:gd name="T21" fmla="*/ 2147483647 h 408"/>
              <a:gd name="T22" fmla="*/ 2147483647 w 332"/>
              <a:gd name="T23" fmla="*/ 2147483647 h 408"/>
              <a:gd name="T24" fmla="*/ 2147483647 w 332"/>
              <a:gd name="T25" fmla="*/ 2147483647 h 408"/>
              <a:gd name="T26" fmla="*/ 2147483647 w 332"/>
              <a:gd name="T27" fmla="*/ 2147483647 h 408"/>
              <a:gd name="T28" fmla="*/ 2147483647 w 332"/>
              <a:gd name="T29" fmla="*/ 2147483647 h 408"/>
              <a:gd name="T30" fmla="*/ 2147483647 w 332"/>
              <a:gd name="T31" fmla="*/ 2147483647 h 408"/>
              <a:gd name="T32" fmla="*/ 2147483647 w 332"/>
              <a:gd name="T33" fmla="*/ 2147483647 h 408"/>
              <a:gd name="T34" fmla="*/ 2147483647 w 332"/>
              <a:gd name="T35" fmla="*/ 2147483647 h 408"/>
              <a:gd name="T36" fmla="*/ 2147483647 w 332"/>
              <a:gd name="T37" fmla="*/ 2147483647 h 408"/>
              <a:gd name="T38" fmla="*/ 2147483647 w 332"/>
              <a:gd name="T39" fmla="*/ 2147483647 h 408"/>
              <a:gd name="T40" fmla="*/ 2147483647 w 332"/>
              <a:gd name="T41" fmla="*/ 2147483647 h 408"/>
              <a:gd name="T42" fmla="*/ 2147483647 w 332"/>
              <a:gd name="T43" fmla="*/ 2147483647 h 408"/>
              <a:gd name="T44" fmla="*/ 2147483647 w 332"/>
              <a:gd name="T45" fmla="*/ 2147483647 h 408"/>
              <a:gd name="T46" fmla="*/ 2147483647 w 332"/>
              <a:gd name="T47" fmla="*/ 2147483647 h 408"/>
              <a:gd name="T48" fmla="*/ 2147483647 w 332"/>
              <a:gd name="T49" fmla="*/ 2147483647 h 408"/>
              <a:gd name="T50" fmla="*/ 2147483647 w 332"/>
              <a:gd name="T51" fmla="*/ 2147483647 h 408"/>
              <a:gd name="T52" fmla="*/ 2147483647 w 332"/>
              <a:gd name="T53" fmla="*/ 2147483647 h 408"/>
              <a:gd name="T54" fmla="*/ 2147483647 w 332"/>
              <a:gd name="T55" fmla="*/ 2147483647 h 408"/>
              <a:gd name="T56" fmla="*/ 2147483647 w 332"/>
              <a:gd name="T57" fmla="*/ 2147483647 h 408"/>
              <a:gd name="T58" fmla="*/ 2147483647 w 332"/>
              <a:gd name="T59" fmla="*/ 2147483647 h 408"/>
              <a:gd name="T60" fmla="*/ 2147483647 w 332"/>
              <a:gd name="T61" fmla="*/ 2147483647 h 40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32"/>
              <a:gd name="T94" fmla="*/ 0 h 408"/>
              <a:gd name="T95" fmla="*/ 332 w 332"/>
              <a:gd name="T96" fmla="*/ 408 h 40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32" h="408">
                <a:moveTo>
                  <a:pt x="237" y="60"/>
                </a:moveTo>
                <a:cubicBezTo>
                  <a:pt x="252" y="55"/>
                  <a:pt x="267" y="43"/>
                  <a:pt x="253" y="24"/>
                </a:cubicBezTo>
                <a:cubicBezTo>
                  <a:pt x="247" y="16"/>
                  <a:pt x="237" y="13"/>
                  <a:pt x="229" y="8"/>
                </a:cubicBezTo>
                <a:cubicBezTo>
                  <a:pt x="225" y="5"/>
                  <a:pt x="217" y="0"/>
                  <a:pt x="217" y="0"/>
                </a:cubicBezTo>
                <a:cubicBezTo>
                  <a:pt x="195" y="4"/>
                  <a:pt x="188" y="5"/>
                  <a:pt x="173" y="20"/>
                </a:cubicBezTo>
                <a:cubicBezTo>
                  <a:pt x="156" y="72"/>
                  <a:pt x="170" y="22"/>
                  <a:pt x="161" y="116"/>
                </a:cubicBezTo>
                <a:cubicBezTo>
                  <a:pt x="161" y="120"/>
                  <a:pt x="161" y="126"/>
                  <a:pt x="157" y="128"/>
                </a:cubicBezTo>
                <a:cubicBezTo>
                  <a:pt x="147" y="132"/>
                  <a:pt x="136" y="131"/>
                  <a:pt x="125" y="132"/>
                </a:cubicBezTo>
                <a:cubicBezTo>
                  <a:pt x="111" y="141"/>
                  <a:pt x="104" y="144"/>
                  <a:pt x="97" y="164"/>
                </a:cubicBezTo>
                <a:cubicBezTo>
                  <a:pt x="96" y="168"/>
                  <a:pt x="97" y="174"/>
                  <a:pt x="93" y="176"/>
                </a:cubicBezTo>
                <a:cubicBezTo>
                  <a:pt x="85" y="180"/>
                  <a:pt x="74" y="179"/>
                  <a:pt x="65" y="180"/>
                </a:cubicBezTo>
                <a:cubicBezTo>
                  <a:pt x="31" y="191"/>
                  <a:pt x="75" y="173"/>
                  <a:pt x="49" y="236"/>
                </a:cubicBezTo>
                <a:cubicBezTo>
                  <a:pt x="45" y="245"/>
                  <a:pt x="33" y="247"/>
                  <a:pt x="25" y="252"/>
                </a:cubicBezTo>
                <a:cubicBezTo>
                  <a:pt x="21" y="255"/>
                  <a:pt x="13" y="260"/>
                  <a:pt x="13" y="260"/>
                </a:cubicBezTo>
                <a:cubicBezTo>
                  <a:pt x="0" y="280"/>
                  <a:pt x="1" y="299"/>
                  <a:pt x="21" y="312"/>
                </a:cubicBezTo>
                <a:cubicBezTo>
                  <a:pt x="47" y="308"/>
                  <a:pt x="59" y="304"/>
                  <a:pt x="85" y="308"/>
                </a:cubicBezTo>
                <a:cubicBezTo>
                  <a:pt x="79" y="327"/>
                  <a:pt x="72" y="331"/>
                  <a:pt x="53" y="336"/>
                </a:cubicBezTo>
                <a:cubicBezTo>
                  <a:pt x="39" y="356"/>
                  <a:pt x="40" y="378"/>
                  <a:pt x="61" y="392"/>
                </a:cubicBezTo>
                <a:cubicBezTo>
                  <a:pt x="87" y="354"/>
                  <a:pt x="85" y="394"/>
                  <a:pt x="105" y="408"/>
                </a:cubicBezTo>
                <a:cubicBezTo>
                  <a:pt x="106" y="392"/>
                  <a:pt x="100" y="373"/>
                  <a:pt x="109" y="360"/>
                </a:cubicBezTo>
                <a:cubicBezTo>
                  <a:pt x="116" y="350"/>
                  <a:pt x="152" y="373"/>
                  <a:pt x="161" y="376"/>
                </a:cubicBezTo>
                <a:cubicBezTo>
                  <a:pt x="174" y="367"/>
                  <a:pt x="180" y="351"/>
                  <a:pt x="193" y="344"/>
                </a:cubicBezTo>
                <a:cubicBezTo>
                  <a:pt x="208" y="336"/>
                  <a:pt x="228" y="334"/>
                  <a:pt x="245" y="332"/>
                </a:cubicBezTo>
                <a:cubicBezTo>
                  <a:pt x="257" y="295"/>
                  <a:pt x="267" y="310"/>
                  <a:pt x="301" y="316"/>
                </a:cubicBezTo>
                <a:cubicBezTo>
                  <a:pt x="332" y="306"/>
                  <a:pt x="316" y="236"/>
                  <a:pt x="313" y="220"/>
                </a:cubicBezTo>
                <a:cubicBezTo>
                  <a:pt x="310" y="205"/>
                  <a:pt x="277" y="192"/>
                  <a:pt x="277" y="192"/>
                </a:cubicBezTo>
                <a:cubicBezTo>
                  <a:pt x="264" y="173"/>
                  <a:pt x="277" y="179"/>
                  <a:pt x="293" y="168"/>
                </a:cubicBezTo>
                <a:cubicBezTo>
                  <a:pt x="308" y="145"/>
                  <a:pt x="303" y="115"/>
                  <a:pt x="281" y="100"/>
                </a:cubicBezTo>
                <a:cubicBezTo>
                  <a:pt x="274" y="89"/>
                  <a:pt x="274" y="86"/>
                  <a:pt x="261" y="80"/>
                </a:cubicBezTo>
                <a:cubicBezTo>
                  <a:pt x="253" y="77"/>
                  <a:pt x="237" y="72"/>
                  <a:pt x="237" y="72"/>
                </a:cubicBezTo>
                <a:cubicBezTo>
                  <a:pt x="233" y="59"/>
                  <a:pt x="229" y="60"/>
                  <a:pt x="237" y="6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168" name="Freeform 16"/>
          <p:cNvSpPr>
            <a:spLocks/>
          </p:cNvSpPr>
          <p:nvPr/>
        </p:nvSpPr>
        <p:spPr bwMode="auto">
          <a:xfrm>
            <a:off x="3492501" y="3803650"/>
            <a:ext cx="627063" cy="381000"/>
          </a:xfrm>
          <a:custGeom>
            <a:avLst/>
            <a:gdLst>
              <a:gd name="T0" fmla="*/ 2147483647 w 395"/>
              <a:gd name="T1" fmla="*/ 2147483647 h 240"/>
              <a:gd name="T2" fmla="*/ 2147483647 w 395"/>
              <a:gd name="T3" fmla="*/ 2147483647 h 240"/>
              <a:gd name="T4" fmla="*/ 2147483647 w 395"/>
              <a:gd name="T5" fmla="*/ 2147483647 h 240"/>
              <a:gd name="T6" fmla="*/ 2147483647 w 395"/>
              <a:gd name="T7" fmla="*/ 2147483647 h 240"/>
              <a:gd name="T8" fmla="*/ 2147483647 w 395"/>
              <a:gd name="T9" fmla="*/ 2147483647 h 240"/>
              <a:gd name="T10" fmla="*/ 2147483647 w 395"/>
              <a:gd name="T11" fmla="*/ 2147483647 h 240"/>
              <a:gd name="T12" fmla="*/ 2147483647 w 395"/>
              <a:gd name="T13" fmla="*/ 2147483647 h 240"/>
              <a:gd name="T14" fmla="*/ 2147483647 w 395"/>
              <a:gd name="T15" fmla="*/ 2147483647 h 240"/>
              <a:gd name="T16" fmla="*/ 2147483647 w 395"/>
              <a:gd name="T17" fmla="*/ 2147483647 h 240"/>
              <a:gd name="T18" fmla="*/ 2147483647 w 395"/>
              <a:gd name="T19" fmla="*/ 2147483647 h 240"/>
              <a:gd name="T20" fmla="*/ 2147483647 w 395"/>
              <a:gd name="T21" fmla="*/ 2147483647 h 240"/>
              <a:gd name="T22" fmla="*/ 2147483647 w 395"/>
              <a:gd name="T23" fmla="*/ 2147483647 h 240"/>
              <a:gd name="T24" fmla="*/ 2147483647 w 395"/>
              <a:gd name="T25" fmla="*/ 2147483647 h 240"/>
              <a:gd name="T26" fmla="*/ 2147483647 w 395"/>
              <a:gd name="T27" fmla="*/ 2147483647 h 240"/>
              <a:gd name="T28" fmla="*/ 2147483647 w 395"/>
              <a:gd name="T29" fmla="*/ 2147483647 h 240"/>
              <a:gd name="T30" fmla="*/ 2147483647 w 395"/>
              <a:gd name="T31" fmla="*/ 2147483647 h 240"/>
              <a:gd name="T32" fmla="*/ 2147483647 w 395"/>
              <a:gd name="T33" fmla="*/ 2147483647 h 240"/>
              <a:gd name="T34" fmla="*/ 2147483647 w 395"/>
              <a:gd name="T35" fmla="*/ 2147483647 h 240"/>
              <a:gd name="T36" fmla="*/ 2147483647 w 395"/>
              <a:gd name="T37" fmla="*/ 0 h 240"/>
              <a:gd name="T38" fmla="*/ 2147483647 w 395"/>
              <a:gd name="T39" fmla="*/ 2147483647 h 2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95"/>
              <a:gd name="T61" fmla="*/ 0 h 240"/>
              <a:gd name="T62" fmla="*/ 395 w 395"/>
              <a:gd name="T63" fmla="*/ 240 h 2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95" h="240">
                <a:moveTo>
                  <a:pt x="108" y="28"/>
                </a:moveTo>
                <a:cubicBezTo>
                  <a:pt x="113" y="92"/>
                  <a:pt x="120" y="82"/>
                  <a:pt x="64" y="88"/>
                </a:cubicBezTo>
                <a:cubicBezTo>
                  <a:pt x="34" y="108"/>
                  <a:pt x="49" y="102"/>
                  <a:pt x="20" y="108"/>
                </a:cubicBezTo>
                <a:cubicBezTo>
                  <a:pt x="5" y="130"/>
                  <a:pt x="0" y="160"/>
                  <a:pt x="16" y="184"/>
                </a:cubicBezTo>
                <a:cubicBezTo>
                  <a:pt x="24" y="197"/>
                  <a:pt x="52" y="212"/>
                  <a:pt x="52" y="212"/>
                </a:cubicBezTo>
                <a:cubicBezTo>
                  <a:pt x="81" y="207"/>
                  <a:pt x="80" y="205"/>
                  <a:pt x="92" y="180"/>
                </a:cubicBezTo>
                <a:cubicBezTo>
                  <a:pt x="112" y="192"/>
                  <a:pt x="134" y="202"/>
                  <a:pt x="156" y="208"/>
                </a:cubicBezTo>
                <a:cubicBezTo>
                  <a:pt x="163" y="230"/>
                  <a:pt x="170" y="228"/>
                  <a:pt x="192" y="224"/>
                </a:cubicBezTo>
                <a:cubicBezTo>
                  <a:pt x="207" y="209"/>
                  <a:pt x="205" y="186"/>
                  <a:pt x="224" y="180"/>
                </a:cubicBezTo>
                <a:cubicBezTo>
                  <a:pt x="238" y="185"/>
                  <a:pt x="246" y="203"/>
                  <a:pt x="260" y="208"/>
                </a:cubicBezTo>
                <a:cubicBezTo>
                  <a:pt x="287" y="217"/>
                  <a:pt x="308" y="233"/>
                  <a:pt x="336" y="240"/>
                </a:cubicBezTo>
                <a:cubicBezTo>
                  <a:pt x="351" y="239"/>
                  <a:pt x="366" y="240"/>
                  <a:pt x="380" y="236"/>
                </a:cubicBezTo>
                <a:cubicBezTo>
                  <a:pt x="395" y="231"/>
                  <a:pt x="385" y="199"/>
                  <a:pt x="384" y="196"/>
                </a:cubicBezTo>
                <a:cubicBezTo>
                  <a:pt x="380" y="177"/>
                  <a:pt x="348" y="167"/>
                  <a:pt x="332" y="156"/>
                </a:cubicBezTo>
                <a:cubicBezTo>
                  <a:pt x="306" y="139"/>
                  <a:pt x="271" y="153"/>
                  <a:pt x="240" y="152"/>
                </a:cubicBezTo>
                <a:cubicBezTo>
                  <a:pt x="232" y="149"/>
                  <a:pt x="219" y="152"/>
                  <a:pt x="216" y="144"/>
                </a:cubicBezTo>
                <a:cubicBezTo>
                  <a:pt x="210" y="126"/>
                  <a:pt x="195" y="110"/>
                  <a:pt x="180" y="100"/>
                </a:cubicBezTo>
                <a:cubicBezTo>
                  <a:pt x="165" y="78"/>
                  <a:pt x="181" y="47"/>
                  <a:pt x="168" y="20"/>
                </a:cubicBezTo>
                <a:cubicBezTo>
                  <a:pt x="162" y="9"/>
                  <a:pt x="136" y="0"/>
                  <a:pt x="136" y="0"/>
                </a:cubicBezTo>
                <a:cubicBezTo>
                  <a:pt x="109" y="4"/>
                  <a:pt x="108" y="3"/>
                  <a:pt x="108" y="2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45449" name="Line 27"/>
          <p:cNvSpPr>
            <a:spLocks noChangeShapeType="1"/>
          </p:cNvSpPr>
          <p:nvPr/>
        </p:nvSpPr>
        <p:spPr bwMode="auto">
          <a:xfrm>
            <a:off x="4656138" y="429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194" name="AutoShape 42"/>
          <p:cNvSpPr>
            <a:spLocks noChangeArrowheads="1"/>
          </p:cNvSpPr>
          <p:nvPr/>
        </p:nvSpPr>
        <p:spPr bwMode="auto">
          <a:xfrm>
            <a:off x="7248525" y="620714"/>
            <a:ext cx="96838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196" name="AutoShape 44"/>
          <p:cNvSpPr>
            <a:spLocks noChangeArrowheads="1"/>
          </p:cNvSpPr>
          <p:nvPr/>
        </p:nvSpPr>
        <p:spPr bwMode="auto">
          <a:xfrm>
            <a:off x="7104064" y="836614"/>
            <a:ext cx="96837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00" name="AutoShape 48"/>
          <p:cNvSpPr>
            <a:spLocks noChangeArrowheads="1"/>
          </p:cNvSpPr>
          <p:nvPr/>
        </p:nvSpPr>
        <p:spPr bwMode="auto">
          <a:xfrm flipH="1">
            <a:off x="7391401" y="765175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01" name="AutoShape 49"/>
          <p:cNvSpPr>
            <a:spLocks noChangeArrowheads="1"/>
          </p:cNvSpPr>
          <p:nvPr/>
        </p:nvSpPr>
        <p:spPr bwMode="auto">
          <a:xfrm flipH="1">
            <a:off x="7175501" y="69215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02" name="AutoShape 50"/>
          <p:cNvSpPr>
            <a:spLocks noChangeArrowheads="1"/>
          </p:cNvSpPr>
          <p:nvPr/>
        </p:nvSpPr>
        <p:spPr bwMode="auto">
          <a:xfrm flipH="1">
            <a:off x="7175501" y="549275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03" name="AutoShape 51"/>
          <p:cNvSpPr>
            <a:spLocks noChangeArrowheads="1"/>
          </p:cNvSpPr>
          <p:nvPr/>
        </p:nvSpPr>
        <p:spPr bwMode="auto">
          <a:xfrm flipH="1">
            <a:off x="7535864" y="981075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04" name="AutoShape 52"/>
          <p:cNvSpPr>
            <a:spLocks noChangeArrowheads="1"/>
          </p:cNvSpPr>
          <p:nvPr/>
        </p:nvSpPr>
        <p:spPr bwMode="auto">
          <a:xfrm flipH="1">
            <a:off x="7391401" y="1052514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05" name="AutoShape 53"/>
          <p:cNvSpPr>
            <a:spLocks noChangeArrowheads="1"/>
          </p:cNvSpPr>
          <p:nvPr/>
        </p:nvSpPr>
        <p:spPr bwMode="auto">
          <a:xfrm flipH="1">
            <a:off x="7319964" y="90805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08" name="AutoShape 56"/>
          <p:cNvSpPr>
            <a:spLocks noChangeArrowheads="1"/>
          </p:cNvSpPr>
          <p:nvPr/>
        </p:nvSpPr>
        <p:spPr bwMode="auto">
          <a:xfrm flipH="1">
            <a:off x="7032626" y="1052514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10" name="AutoShape 58"/>
          <p:cNvSpPr>
            <a:spLocks noChangeArrowheads="1"/>
          </p:cNvSpPr>
          <p:nvPr/>
        </p:nvSpPr>
        <p:spPr bwMode="auto">
          <a:xfrm flipH="1">
            <a:off x="7248526" y="1268414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12" name="AutoShape 60"/>
          <p:cNvSpPr>
            <a:spLocks noChangeArrowheads="1"/>
          </p:cNvSpPr>
          <p:nvPr/>
        </p:nvSpPr>
        <p:spPr bwMode="auto">
          <a:xfrm flipH="1" flipV="1">
            <a:off x="7167564" y="3143250"/>
            <a:ext cx="71437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13" name="AutoShape 61"/>
          <p:cNvSpPr>
            <a:spLocks noChangeArrowheads="1"/>
          </p:cNvSpPr>
          <p:nvPr/>
        </p:nvSpPr>
        <p:spPr bwMode="auto">
          <a:xfrm flipH="1">
            <a:off x="7032626" y="69215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16" name="AutoShape 64"/>
          <p:cNvSpPr>
            <a:spLocks noChangeArrowheads="1"/>
          </p:cNvSpPr>
          <p:nvPr/>
        </p:nvSpPr>
        <p:spPr bwMode="auto">
          <a:xfrm flipH="1">
            <a:off x="7175501" y="1052514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24" name="Text Box 72"/>
          <p:cNvSpPr txBox="1">
            <a:spLocks noChangeArrowheads="1"/>
          </p:cNvSpPr>
          <p:nvPr/>
        </p:nvSpPr>
        <p:spPr bwMode="auto">
          <a:xfrm>
            <a:off x="7967664" y="3573463"/>
            <a:ext cx="3025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36" name="AutoShape 84"/>
          <p:cNvSpPr>
            <a:spLocks noChangeArrowheads="1"/>
          </p:cNvSpPr>
          <p:nvPr/>
        </p:nvSpPr>
        <p:spPr bwMode="auto">
          <a:xfrm>
            <a:off x="6456364" y="1125539"/>
            <a:ext cx="96837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38" name="AutoShape 86"/>
          <p:cNvSpPr>
            <a:spLocks noChangeArrowheads="1"/>
          </p:cNvSpPr>
          <p:nvPr/>
        </p:nvSpPr>
        <p:spPr bwMode="auto">
          <a:xfrm>
            <a:off x="6311900" y="1628776"/>
            <a:ext cx="96838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39" name="AutoShape 87"/>
          <p:cNvSpPr>
            <a:spLocks noChangeArrowheads="1"/>
          </p:cNvSpPr>
          <p:nvPr/>
        </p:nvSpPr>
        <p:spPr bwMode="auto">
          <a:xfrm flipH="1">
            <a:off x="6311901" y="1196975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40" name="AutoShape 88"/>
          <p:cNvSpPr>
            <a:spLocks noChangeArrowheads="1"/>
          </p:cNvSpPr>
          <p:nvPr/>
        </p:nvSpPr>
        <p:spPr bwMode="auto">
          <a:xfrm flipH="1">
            <a:off x="6600826" y="1268414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41" name="AutoShape 89"/>
          <p:cNvSpPr>
            <a:spLocks noChangeArrowheads="1"/>
          </p:cNvSpPr>
          <p:nvPr/>
        </p:nvSpPr>
        <p:spPr bwMode="auto">
          <a:xfrm flipH="1">
            <a:off x="6527801" y="1557339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42" name="AutoShape 90"/>
          <p:cNvSpPr>
            <a:spLocks noChangeArrowheads="1"/>
          </p:cNvSpPr>
          <p:nvPr/>
        </p:nvSpPr>
        <p:spPr bwMode="auto">
          <a:xfrm flipH="1">
            <a:off x="6167439" y="1557339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43" name="AutoShape 91"/>
          <p:cNvSpPr>
            <a:spLocks noChangeArrowheads="1"/>
          </p:cNvSpPr>
          <p:nvPr/>
        </p:nvSpPr>
        <p:spPr bwMode="auto">
          <a:xfrm flipH="1">
            <a:off x="6816726" y="1557339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47" name="AutoShape 95"/>
          <p:cNvSpPr>
            <a:spLocks noChangeArrowheads="1"/>
          </p:cNvSpPr>
          <p:nvPr/>
        </p:nvSpPr>
        <p:spPr bwMode="auto">
          <a:xfrm flipH="1">
            <a:off x="6456364" y="1773239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50" name="AutoShape 98"/>
          <p:cNvSpPr>
            <a:spLocks noChangeArrowheads="1"/>
          </p:cNvSpPr>
          <p:nvPr/>
        </p:nvSpPr>
        <p:spPr bwMode="auto">
          <a:xfrm>
            <a:off x="5591175" y="2492376"/>
            <a:ext cx="96838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55" name="AutoShape 103"/>
          <p:cNvSpPr>
            <a:spLocks noChangeArrowheads="1"/>
          </p:cNvSpPr>
          <p:nvPr/>
        </p:nvSpPr>
        <p:spPr bwMode="auto">
          <a:xfrm>
            <a:off x="6167439" y="2781301"/>
            <a:ext cx="96837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57" name="AutoShape 105"/>
          <p:cNvSpPr>
            <a:spLocks noChangeArrowheads="1"/>
          </p:cNvSpPr>
          <p:nvPr/>
        </p:nvSpPr>
        <p:spPr bwMode="auto">
          <a:xfrm flipH="1">
            <a:off x="5519739" y="2852739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58" name="AutoShape 106"/>
          <p:cNvSpPr>
            <a:spLocks noChangeArrowheads="1"/>
          </p:cNvSpPr>
          <p:nvPr/>
        </p:nvSpPr>
        <p:spPr bwMode="auto">
          <a:xfrm flipH="1">
            <a:off x="5375276" y="256540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62" name="AutoShape 110"/>
          <p:cNvSpPr>
            <a:spLocks noChangeArrowheads="1"/>
          </p:cNvSpPr>
          <p:nvPr/>
        </p:nvSpPr>
        <p:spPr bwMode="auto">
          <a:xfrm flipH="1">
            <a:off x="5808664" y="2492375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65" name="AutoShape 113"/>
          <p:cNvSpPr>
            <a:spLocks noChangeArrowheads="1"/>
          </p:cNvSpPr>
          <p:nvPr/>
        </p:nvSpPr>
        <p:spPr bwMode="auto">
          <a:xfrm flipH="1">
            <a:off x="5808664" y="299720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66" name="AutoShape 114"/>
          <p:cNvSpPr>
            <a:spLocks noChangeArrowheads="1"/>
          </p:cNvSpPr>
          <p:nvPr/>
        </p:nvSpPr>
        <p:spPr bwMode="auto">
          <a:xfrm flipH="1">
            <a:off x="5951539" y="2636839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67" name="AutoShape 115"/>
          <p:cNvSpPr>
            <a:spLocks noChangeArrowheads="1"/>
          </p:cNvSpPr>
          <p:nvPr/>
        </p:nvSpPr>
        <p:spPr bwMode="auto">
          <a:xfrm flipH="1">
            <a:off x="6240464" y="256540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76" name="AutoShape 124"/>
          <p:cNvSpPr>
            <a:spLocks noChangeArrowheads="1"/>
          </p:cNvSpPr>
          <p:nvPr/>
        </p:nvSpPr>
        <p:spPr bwMode="auto">
          <a:xfrm flipH="1">
            <a:off x="5664201" y="2708275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81" name="AutoShape 129"/>
          <p:cNvSpPr>
            <a:spLocks noChangeArrowheads="1"/>
          </p:cNvSpPr>
          <p:nvPr/>
        </p:nvSpPr>
        <p:spPr bwMode="auto">
          <a:xfrm>
            <a:off x="5016500" y="3860801"/>
            <a:ext cx="96838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82" name="AutoShape 130"/>
          <p:cNvSpPr>
            <a:spLocks noChangeArrowheads="1"/>
          </p:cNvSpPr>
          <p:nvPr/>
        </p:nvSpPr>
        <p:spPr bwMode="auto">
          <a:xfrm>
            <a:off x="5519739" y="4868864"/>
            <a:ext cx="96837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87" name="AutoShape 135"/>
          <p:cNvSpPr>
            <a:spLocks noChangeArrowheads="1"/>
          </p:cNvSpPr>
          <p:nvPr/>
        </p:nvSpPr>
        <p:spPr bwMode="auto">
          <a:xfrm flipH="1">
            <a:off x="5303839" y="386080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88" name="AutoShape 136"/>
          <p:cNvSpPr>
            <a:spLocks noChangeArrowheads="1"/>
          </p:cNvSpPr>
          <p:nvPr/>
        </p:nvSpPr>
        <p:spPr bwMode="auto">
          <a:xfrm flipH="1">
            <a:off x="5810251" y="4357689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89" name="AutoShape 137"/>
          <p:cNvSpPr>
            <a:spLocks noChangeArrowheads="1"/>
          </p:cNvSpPr>
          <p:nvPr/>
        </p:nvSpPr>
        <p:spPr bwMode="auto">
          <a:xfrm flipH="1">
            <a:off x="4943476" y="450850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90" name="AutoShape 138"/>
          <p:cNvSpPr>
            <a:spLocks noChangeArrowheads="1"/>
          </p:cNvSpPr>
          <p:nvPr/>
        </p:nvSpPr>
        <p:spPr bwMode="auto">
          <a:xfrm flipH="1">
            <a:off x="5738814" y="4714875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91" name="AutoShape 139"/>
          <p:cNvSpPr>
            <a:spLocks noChangeArrowheads="1"/>
          </p:cNvSpPr>
          <p:nvPr/>
        </p:nvSpPr>
        <p:spPr bwMode="auto">
          <a:xfrm flipH="1">
            <a:off x="5381626" y="4786314"/>
            <a:ext cx="73025" cy="71437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92" name="AutoShape 140"/>
          <p:cNvSpPr>
            <a:spLocks noChangeArrowheads="1"/>
          </p:cNvSpPr>
          <p:nvPr/>
        </p:nvSpPr>
        <p:spPr bwMode="auto">
          <a:xfrm flipH="1">
            <a:off x="6381751" y="485775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93" name="AutoShape 141"/>
          <p:cNvSpPr>
            <a:spLocks noChangeArrowheads="1"/>
          </p:cNvSpPr>
          <p:nvPr/>
        </p:nvSpPr>
        <p:spPr bwMode="auto">
          <a:xfrm>
            <a:off x="7248525" y="1125539"/>
            <a:ext cx="96838" cy="98425"/>
          </a:xfrm>
          <a:prstGeom prst="flowChartConnector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94" name="AutoShape 142"/>
          <p:cNvSpPr>
            <a:spLocks noChangeArrowheads="1"/>
          </p:cNvSpPr>
          <p:nvPr/>
        </p:nvSpPr>
        <p:spPr bwMode="auto">
          <a:xfrm flipH="1">
            <a:off x="5591176" y="299720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9295" name="AutoShape 143"/>
          <p:cNvSpPr>
            <a:spLocks noChangeArrowheads="1"/>
          </p:cNvSpPr>
          <p:nvPr/>
        </p:nvSpPr>
        <p:spPr bwMode="auto">
          <a:xfrm flipH="1">
            <a:off x="5807076" y="2997200"/>
            <a:ext cx="73025" cy="71438"/>
          </a:xfrm>
          <a:prstGeom prst="flowChartConnector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45492" name="手繪多邊形 79"/>
          <p:cNvSpPr>
            <a:spLocks noChangeArrowheads="1"/>
          </p:cNvSpPr>
          <p:nvPr/>
        </p:nvSpPr>
        <p:spPr bwMode="auto">
          <a:xfrm>
            <a:off x="7267553" y="6303963"/>
            <a:ext cx="220662" cy="182562"/>
          </a:xfrm>
          <a:custGeom>
            <a:avLst/>
            <a:gdLst>
              <a:gd name="T0" fmla="*/ 11720 w 220059"/>
              <a:gd name="T1" fmla="*/ 10872 h 183014"/>
              <a:gd name="T2" fmla="*/ 144310 w 220059"/>
              <a:gd name="T3" fmla="*/ 10872 h 183014"/>
              <a:gd name="T4" fmla="*/ 164712 w 220059"/>
              <a:gd name="T5" fmla="*/ 78027 h 183014"/>
              <a:gd name="T6" fmla="*/ 169813 w 220059"/>
              <a:gd name="T7" fmla="*/ 91456 h 183014"/>
              <a:gd name="T8" fmla="*/ 200410 w 220059"/>
              <a:gd name="T9" fmla="*/ 95935 h 183014"/>
              <a:gd name="T10" fmla="*/ 190211 w 220059"/>
              <a:gd name="T11" fmla="*/ 149660 h 183014"/>
              <a:gd name="T12" fmla="*/ 185112 w 220059"/>
              <a:gd name="T13" fmla="*/ 167567 h 183014"/>
              <a:gd name="T14" fmla="*/ 169813 w 220059"/>
              <a:gd name="T15" fmla="*/ 172043 h 183014"/>
              <a:gd name="T16" fmla="*/ 154511 w 220059"/>
              <a:gd name="T17" fmla="*/ 163089 h 183014"/>
              <a:gd name="T18" fmla="*/ 144310 w 220059"/>
              <a:gd name="T19" fmla="*/ 149660 h 183014"/>
              <a:gd name="T20" fmla="*/ 129016 w 220059"/>
              <a:gd name="T21" fmla="*/ 145181 h 183014"/>
              <a:gd name="T22" fmla="*/ 118815 w 220059"/>
              <a:gd name="T23" fmla="*/ 131750 h 183014"/>
              <a:gd name="T24" fmla="*/ 103515 w 220059"/>
              <a:gd name="T25" fmla="*/ 127273 h 183014"/>
              <a:gd name="T26" fmla="*/ 72917 w 220059"/>
              <a:gd name="T27" fmla="*/ 109365 h 183014"/>
              <a:gd name="T28" fmla="*/ 42318 w 220059"/>
              <a:gd name="T29" fmla="*/ 91456 h 183014"/>
              <a:gd name="T30" fmla="*/ 27019 w 220059"/>
              <a:gd name="T31" fmla="*/ 82503 h 183014"/>
              <a:gd name="T32" fmla="*/ 11720 w 220059"/>
              <a:gd name="T33" fmla="*/ 78027 h 183014"/>
              <a:gd name="T34" fmla="*/ 1520 w 220059"/>
              <a:gd name="T35" fmla="*/ 51165 h 183014"/>
              <a:gd name="T36" fmla="*/ 11720 w 220059"/>
              <a:gd name="T37" fmla="*/ 10872 h 1830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0059"/>
              <a:gd name="T58" fmla="*/ 0 h 183014"/>
              <a:gd name="T59" fmla="*/ 220059 w 220059"/>
              <a:gd name="T60" fmla="*/ 183014 h 1830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0059" h="183014">
                <a:moveTo>
                  <a:pt x="10945" y="11564"/>
                </a:moveTo>
                <a:cubicBezTo>
                  <a:pt x="15874" y="11212"/>
                  <a:pt x="124748" y="0"/>
                  <a:pt x="134770" y="11564"/>
                </a:cubicBezTo>
                <a:cubicBezTo>
                  <a:pt x="220059" y="109973"/>
                  <a:pt x="100333" y="65171"/>
                  <a:pt x="153820" y="83002"/>
                </a:cubicBezTo>
                <a:cubicBezTo>
                  <a:pt x="155408" y="87764"/>
                  <a:pt x="154224" y="94798"/>
                  <a:pt x="158583" y="97289"/>
                </a:cubicBezTo>
                <a:cubicBezTo>
                  <a:pt x="166967" y="102080"/>
                  <a:pt x="182840" y="93415"/>
                  <a:pt x="187158" y="102052"/>
                </a:cubicBezTo>
                <a:cubicBezTo>
                  <a:pt x="194895" y="117527"/>
                  <a:pt x="182381" y="142583"/>
                  <a:pt x="177633" y="159202"/>
                </a:cubicBezTo>
                <a:cubicBezTo>
                  <a:pt x="175835" y="165496"/>
                  <a:pt x="176959" y="173141"/>
                  <a:pt x="172870" y="178252"/>
                </a:cubicBezTo>
                <a:cubicBezTo>
                  <a:pt x="169734" y="182172"/>
                  <a:pt x="163345" y="181427"/>
                  <a:pt x="158583" y="183014"/>
                </a:cubicBezTo>
                <a:cubicBezTo>
                  <a:pt x="153820" y="179839"/>
                  <a:pt x="148343" y="177536"/>
                  <a:pt x="144295" y="173489"/>
                </a:cubicBezTo>
                <a:cubicBezTo>
                  <a:pt x="140248" y="169442"/>
                  <a:pt x="139239" y="162778"/>
                  <a:pt x="134770" y="159202"/>
                </a:cubicBezTo>
                <a:cubicBezTo>
                  <a:pt x="130850" y="156066"/>
                  <a:pt x="125245" y="156027"/>
                  <a:pt x="120483" y="154439"/>
                </a:cubicBezTo>
                <a:cubicBezTo>
                  <a:pt x="117308" y="149677"/>
                  <a:pt x="115427" y="143728"/>
                  <a:pt x="110958" y="140152"/>
                </a:cubicBezTo>
                <a:cubicBezTo>
                  <a:pt x="107038" y="137016"/>
                  <a:pt x="101059" y="137827"/>
                  <a:pt x="96670" y="135389"/>
                </a:cubicBezTo>
                <a:cubicBezTo>
                  <a:pt x="86663" y="129830"/>
                  <a:pt x="77620" y="122689"/>
                  <a:pt x="68095" y="116339"/>
                </a:cubicBezTo>
                <a:lnTo>
                  <a:pt x="39520" y="97289"/>
                </a:lnTo>
                <a:cubicBezTo>
                  <a:pt x="34758" y="94114"/>
                  <a:pt x="30663" y="89574"/>
                  <a:pt x="25233" y="87764"/>
                </a:cubicBezTo>
                <a:lnTo>
                  <a:pt x="10945" y="83002"/>
                </a:lnTo>
                <a:cubicBezTo>
                  <a:pt x="7770" y="73477"/>
                  <a:pt x="0" y="64366"/>
                  <a:pt x="1420" y="54427"/>
                </a:cubicBezTo>
                <a:lnTo>
                  <a:pt x="10945" y="11564"/>
                </a:lnTo>
                <a:close/>
              </a:path>
            </a:pathLst>
          </a:cu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45493" name="手繪多邊形 80"/>
          <p:cNvSpPr>
            <a:spLocks noChangeArrowheads="1"/>
          </p:cNvSpPr>
          <p:nvPr/>
        </p:nvSpPr>
        <p:spPr bwMode="auto">
          <a:xfrm>
            <a:off x="7157708" y="5163829"/>
            <a:ext cx="128587" cy="109538"/>
          </a:xfrm>
          <a:custGeom>
            <a:avLst/>
            <a:gdLst>
              <a:gd name="T0" fmla="*/ 7798 w 129170"/>
              <a:gd name="T1" fmla="*/ 14476 h 109707"/>
              <a:gd name="T2" fmla="*/ 16304 w 129170"/>
              <a:gd name="T3" fmla="*/ 41972 h 109707"/>
              <a:gd name="T4" fmla="*/ 20558 w 129170"/>
              <a:gd name="T5" fmla="*/ 55719 h 109707"/>
              <a:gd name="T6" fmla="*/ 24810 w 129170"/>
              <a:gd name="T7" fmla="*/ 74049 h 109707"/>
              <a:gd name="T8" fmla="*/ 50331 w 129170"/>
              <a:gd name="T9" fmla="*/ 87796 h 109707"/>
              <a:gd name="T10" fmla="*/ 75850 w 129170"/>
              <a:gd name="T11" fmla="*/ 101542 h 109707"/>
              <a:gd name="T12" fmla="*/ 88608 w 129170"/>
              <a:gd name="T13" fmla="*/ 19060 h 109707"/>
              <a:gd name="T14" fmla="*/ 63089 w 129170"/>
              <a:gd name="T15" fmla="*/ 9894 h 109707"/>
              <a:gd name="T16" fmla="*/ 7798 w 129170"/>
              <a:gd name="T17" fmla="*/ 14476 h 1097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9170"/>
              <a:gd name="T28" fmla="*/ 0 h 109707"/>
              <a:gd name="T29" fmla="*/ 129170 w 129170"/>
              <a:gd name="T30" fmla="*/ 109707 h 10970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9170" h="109707">
                <a:moveTo>
                  <a:pt x="8731" y="15046"/>
                </a:moveTo>
                <a:cubicBezTo>
                  <a:pt x="0" y="20602"/>
                  <a:pt x="15081" y="34096"/>
                  <a:pt x="18256" y="43621"/>
                </a:cubicBezTo>
                <a:cubicBezTo>
                  <a:pt x="19844" y="48383"/>
                  <a:pt x="21802" y="53038"/>
                  <a:pt x="23019" y="57908"/>
                </a:cubicBezTo>
                <a:cubicBezTo>
                  <a:pt x="24606" y="64258"/>
                  <a:pt x="24150" y="71512"/>
                  <a:pt x="27781" y="76958"/>
                </a:cubicBezTo>
                <a:cubicBezTo>
                  <a:pt x="34604" y="87193"/>
                  <a:pt x="46849" y="86492"/>
                  <a:pt x="56356" y="91246"/>
                </a:cubicBezTo>
                <a:cubicBezTo>
                  <a:pt x="93277" y="109707"/>
                  <a:pt x="49028" y="93566"/>
                  <a:pt x="84931" y="105533"/>
                </a:cubicBezTo>
                <a:cubicBezTo>
                  <a:pt x="124203" y="95716"/>
                  <a:pt x="129170" y="101105"/>
                  <a:pt x="99219" y="19808"/>
                </a:cubicBezTo>
                <a:cubicBezTo>
                  <a:pt x="95748" y="10387"/>
                  <a:pt x="80169" y="13458"/>
                  <a:pt x="70644" y="10283"/>
                </a:cubicBezTo>
                <a:cubicBezTo>
                  <a:pt x="39792" y="0"/>
                  <a:pt x="17462" y="9490"/>
                  <a:pt x="8731" y="15046"/>
                </a:cubicBezTo>
                <a:close/>
              </a:path>
            </a:pathLst>
          </a:cu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3" name="手繪多邊形 82"/>
          <p:cNvSpPr>
            <a:spLocks noChangeArrowheads="1"/>
          </p:cNvSpPr>
          <p:nvPr/>
        </p:nvSpPr>
        <p:spPr bwMode="auto">
          <a:xfrm>
            <a:off x="3800476" y="609600"/>
            <a:ext cx="765175" cy="490538"/>
          </a:xfrm>
          <a:custGeom>
            <a:avLst/>
            <a:gdLst>
              <a:gd name="T0" fmla="*/ 93629 w 765701"/>
              <a:gd name="T1" fmla="*/ 485760 h 490538"/>
              <a:gd name="T2" fmla="*/ 140440 w 765701"/>
              <a:gd name="T3" fmla="*/ 480997 h 490538"/>
              <a:gd name="T4" fmla="*/ 154486 w 765701"/>
              <a:gd name="T5" fmla="*/ 476235 h 490538"/>
              <a:gd name="T6" fmla="*/ 177893 w 765701"/>
              <a:gd name="T7" fmla="*/ 457185 h 490538"/>
              <a:gd name="T8" fmla="*/ 191938 w 765701"/>
              <a:gd name="T9" fmla="*/ 428610 h 490538"/>
              <a:gd name="T10" fmla="*/ 196619 w 765701"/>
              <a:gd name="T11" fmla="*/ 361935 h 490538"/>
              <a:gd name="T12" fmla="*/ 201300 w 765701"/>
              <a:gd name="T13" fmla="*/ 342885 h 490538"/>
              <a:gd name="T14" fmla="*/ 229388 w 765701"/>
              <a:gd name="T15" fmla="*/ 328597 h 490538"/>
              <a:gd name="T16" fmla="*/ 299608 w 765701"/>
              <a:gd name="T17" fmla="*/ 323835 h 490538"/>
              <a:gd name="T18" fmla="*/ 351103 w 765701"/>
              <a:gd name="T19" fmla="*/ 309547 h 490538"/>
              <a:gd name="T20" fmla="*/ 374510 w 765701"/>
              <a:gd name="T21" fmla="*/ 266686 h 490538"/>
              <a:gd name="T22" fmla="*/ 379192 w 765701"/>
              <a:gd name="T23" fmla="*/ 219075 h 490538"/>
              <a:gd name="T24" fmla="*/ 393236 w 765701"/>
              <a:gd name="T25" fmla="*/ 214312 h 490538"/>
              <a:gd name="T26" fmla="*/ 426007 w 765701"/>
              <a:gd name="T27" fmla="*/ 219075 h 490538"/>
              <a:gd name="T28" fmla="*/ 472821 w 765701"/>
              <a:gd name="T29" fmla="*/ 233362 h 490538"/>
              <a:gd name="T30" fmla="*/ 486863 w 765701"/>
              <a:gd name="T31" fmla="*/ 247635 h 490538"/>
              <a:gd name="T32" fmla="*/ 533678 w 765701"/>
              <a:gd name="T33" fmla="*/ 247635 h 490538"/>
              <a:gd name="T34" fmla="*/ 538360 w 765701"/>
              <a:gd name="T35" fmla="*/ 233362 h 490538"/>
              <a:gd name="T36" fmla="*/ 543041 w 765701"/>
              <a:gd name="T37" fmla="*/ 138112 h 490538"/>
              <a:gd name="T38" fmla="*/ 557085 w 765701"/>
              <a:gd name="T39" fmla="*/ 133350 h 490538"/>
              <a:gd name="T40" fmla="*/ 627306 w 765701"/>
              <a:gd name="T41" fmla="*/ 128587 h 490538"/>
              <a:gd name="T42" fmla="*/ 646031 w 765701"/>
              <a:gd name="T43" fmla="*/ 104775 h 490538"/>
              <a:gd name="T44" fmla="*/ 650712 w 765701"/>
              <a:gd name="T45" fmla="*/ 119062 h 490538"/>
              <a:gd name="T46" fmla="*/ 678801 w 765701"/>
              <a:gd name="T47" fmla="*/ 128587 h 490538"/>
              <a:gd name="T48" fmla="*/ 734977 w 765701"/>
              <a:gd name="T49" fmla="*/ 123825 h 490538"/>
              <a:gd name="T50" fmla="*/ 749021 w 765701"/>
              <a:gd name="T51" fmla="*/ 114300 h 490538"/>
              <a:gd name="T52" fmla="*/ 725614 w 765701"/>
              <a:gd name="T53" fmla="*/ 47625 h 490538"/>
              <a:gd name="T54" fmla="*/ 697530 w 765701"/>
              <a:gd name="T55" fmla="*/ 28575 h 490538"/>
              <a:gd name="T56" fmla="*/ 688163 w 765701"/>
              <a:gd name="T57" fmla="*/ 14287 h 490538"/>
              <a:gd name="T58" fmla="*/ 674119 w 765701"/>
              <a:gd name="T59" fmla="*/ 9525 h 490538"/>
              <a:gd name="T60" fmla="*/ 660075 w 765701"/>
              <a:gd name="T61" fmla="*/ 0 h 490538"/>
              <a:gd name="T62" fmla="*/ 617942 w 765701"/>
              <a:gd name="T63" fmla="*/ 4762 h 490538"/>
              <a:gd name="T64" fmla="*/ 603899 w 765701"/>
              <a:gd name="T65" fmla="*/ 9525 h 490538"/>
              <a:gd name="T66" fmla="*/ 594535 w 765701"/>
              <a:gd name="T67" fmla="*/ 23812 h 490538"/>
              <a:gd name="T68" fmla="*/ 589854 w 765701"/>
              <a:gd name="T69" fmla="*/ 38100 h 490538"/>
              <a:gd name="T70" fmla="*/ 585173 w 765701"/>
              <a:gd name="T71" fmla="*/ 66675 h 490538"/>
              <a:gd name="T72" fmla="*/ 468139 w 765701"/>
              <a:gd name="T73" fmla="*/ 52387 h 490538"/>
              <a:gd name="T74" fmla="*/ 454095 w 765701"/>
              <a:gd name="T75" fmla="*/ 47625 h 490538"/>
              <a:gd name="T76" fmla="*/ 416643 w 765701"/>
              <a:gd name="T77" fmla="*/ 61912 h 490538"/>
              <a:gd name="T78" fmla="*/ 411960 w 765701"/>
              <a:gd name="T79" fmla="*/ 76200 h 490538"/>
              <a:gd name="T80" fmla="*/ 397917 w 765701"/>
              <a:gd name="T81" fmla="*/ 123825 h 490538"/>
              <a:gd name="T82" fmla="*/ 383873 w 765701"/>
              <a:gd name="T83" fmla="*/ 128587 h 490538"/>
              <a:gd name="T84" fmla="*/ 369830 w 765701"/>
              <a:gd name="T85" fmla="*/ 138112 h 490538"/>
              <a:gd name="T86" fmla="*/ 318335 w 765701"/>
              <a:gd name="T87" fmla="*/ 147637 h 490538"/>
              <a:gd name="T88" fmla="*/ 313652 w 765701"/>
              <a:gd name="T89" fmla="*/ 161925 h 490538"/>
              <a:gd name="T90" fmla="*/ 257477 w 765701"/>
              <a:gd name="T91" fmla="*/ 228600 h 490538"/>
              <a:gd name="T92" fmla="*/ 191938 w 765701"/>
              <a:gd name="T93" fmla="*/ 223837 h 490538"/>
              <a:gd name="T94" fmla="*/ 177893 w 765701"/>
              <a:gd name="T95" fmla="*/ 228600 h 490538"/>
              <a:gd name="T96" fmla="*/ 168530 w 765701"/>
              <a:gd name="T97" fmla="*/ 242887 h 490538"/>
              <a:gd name="T98" fmla="*/ 154486 w 765701"/>
              <a:gd name="T99" fmla="*/ 252397 h 490538"/>
              <a:gd name="T100" fmla="*/ 149805 w 765701"/>
              <a:gd name="T101" fmla="*/ 271448 h 490538"/>
              <a:gd name="T102" fmla="*/ 140440 w 765701"/>
              <a:gd name="T103" fmla="*/ 300022 h 490538"/>
              <a:gd name="T104" fmla="*/ 135760 w 765701"/>
              <a:gd name="T105" fmla="*/ 323835 h 490538"/>
              <a:gd name="T106" fmla="*/ 121715 w 765701"/>
              <a:gd name="T107" fmla="*/ 328597 h 490538"/>
              <a:gd name="T108" fmla="*/ 0 w 765701"/>
              <a:gd name="T109" fmla="*/ 333360 h 490538"/>
              <a:gd name="T110" fmla="*/ 4688 w 765701"/>
              <a:gd name="T111" fmla="*/ 361935 h 490538"/>
              <a:gd name="T112" fmla="*/ 14038 w 765701"/>
              <a:gd name="T113" fmla="*/ 390510 h 490538"/>
              <a:gd name="T114" fmla="*/ 74901 w 765701"/>
              <a:gd name="T115" fmla="*/ 385747 h 490538"/>
              <a:gd name="T116" fmla="*/ 93629 w 765701"/>
              <a:gd name="T117" fmla="*/ 390510 h 490538"/>
              <a:gd name="T118" fmla="*/ 84265 w 765701"/>
              <a:gd name="T119" fmla="*/ 452422 h 490538"/>
              <a:gd name="T120" fmla="*/ 93629 w 765701"/>
              <a:gd name="T121" fmla="*/ 485760 h 4905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65701"/>
              <a:gd name="T184" fmla="*/ 0 h 490538"/>
              <a:gd name="T185" fmla="*/ 765701 w 765701"/>
              <a:gd name="T186" fmla="*/ 490538 h 49053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65701" h="490538">
                <a:moveTo>
                  <a:pt x="95250" y="485775"/>
                </a:moveTo>
                <a:cubicBezTo>
                  <a:pt x="104775" y="490538"/>
                  <a:pt x="127106" y="483438"/>
                  <a:pt x="142875" y="481012"/>
                </a:cubicBezTo>
                <a:cubicBezTo>
                  <a:pt x="147837" y="480249"/>
                  <a:pt x="153243" y="479386"/>
                  <a:pt x="157163" y="476250"/>
                </a:cubicBezTo>
                <a:cubicBezTo>
                  <a:pt x="187938" y="451630"/>
                  <a:pt x="145063" y="469170"/>
                  <a:pt x="180975" y="457200"/>
                </a:cubicBezTo>
                <a:cubicBezTo>
                  <a:pt x="187395" y="447570"/>
                  <a:pt x="193855" y="440594"/>
                  <a:pt x="195263" y="428625"/>
                </a:cubicBezTo>
                <a:cubicBezTo>
                  <a:pt x="197866" y="406496"/>
                  <a:pt x="197564" y="384095"/>
                  <a:pt x="200025" y="361950"/>
                </a:cubicBezTo>
                <a:cubicBezTo>
                  <a:pt x="200748" y="355445"/>
                  <a:pt x="201157" y="348346"/>
                  <a:pt x="204788" y="342900"/>
                </a:cubicBezTo>
                <a:cubicBezTo>
                  <a:pt x="208577" y="337217"/>
                  <a:pt x="226517" y="329373"/>
                  <a:pt x="233363" y="328612"/>
                </a:cubicBezTo>
                <a:cubicBezTo>
                  <a:pt x="257082" y="325977"/>
                  <a:pt x="280988" y="325437"/>
                  <a:pt x="304800" y="323850"/>
                </a:cubicBezTo>
                <a:cubicBezTo>
                  <a:pt x="347770" y="313107"/>
                  <a:pt x="330481" y="318465"/>
                  <a:pt x="357188" y="309562"/>
                </a:cubicBezTo>
                <a:cubicBezTo>
                  <a:pt x="379023" y="276810"/>
                  <a:pt x="372618" y="291847"/>
                  <a:pt x="381000" y="266700"/>
                </a:cubicBezTo>
                <a:cubicBezTo>
                  <a:pt x="382588" y="250825"/>
                  <a:pt x="380311" y="234069"/>
                  <a:pt x="385763" y="219075"/>
                </a:cubicBezTo>
                <a:cubicBezTo>
                  <a:pt x="387479" y="214357"/>
                  <a:pt x="395030" y="214312"/>
                  <a:pt x="400050" y="214312"/>
                </a:cubicBezTo>
                <a:cubicBezTo>
                  <a:pt x="411276" y="214312"/>
                  <a:pt x="422275" y="217487"/>
                  <a:pt x="433388" y="219075"/>
                </a:cubicBezTo>
                <a:cubicBezTo>
                  <a:pt x="468173" y="230670"/>
                  <a:pt x="452222" y="226165"/>
                  <a:pt x="481013" y="233362"/>
                </a:cubicBezTo>
                <a:cubicBezTo>
                  <a:pt x="485775" y="238125"/>
                  <a:pt x="489696" y="243914"/>
                  <a:pt x="495300" y="247650"/>
                </a:cubicBezTo>
                <a:cubicBezTo>
                  <a:pt x="509967" y="257428"/>
                  <a:pt x="527582" y="249842"/>
                  <a:pt x="542925" y="247650"/>
                </a:cubicBezTo>
                <a:cubicBezTo>
                  <a:pt x="544513" y="242887"/>
                  <a:pt x="547253" y="238363"/>
                  <a:pt x="547688" y="233362"/>
                </a:cubicBezTo>
                <a:cubicBezTo>
                  <a:pt x="550442" y="201692"/>
                  <a:pt x="546502" y="169340"/>
                  <a:pt x="552450" y="138112"/>
                </a:cubicBezTo>
                <a:cubicBezTo>
                  <a:pt x="553389" y="133180"/>
                  <a:pt x="561748" y="133904"/>
                  <a:pt x="566738" y="133350"/>
                </a:cubicBezTo>
                <a:cubicBezTo>
                  <a:pt x="590457" y="130715"/>
                  <a:pt x="614363" y="130175"/>
                  <a:pt x="638175" y="128587"/>
                </a:cubicBezTo>
                <a:cubicBezTo>
                  <a:pt x="640180" y="122573"/>
                  <a:pt x="643970" y="101461"/>
                  <a:pt x="657225" y="104775"/>
                </a:cubicBezTo>
                <a:cubicBezTo>
                  <a:pt x="662095" y="105992"/>
                  <a:pt x="657903" y="116144"/>
                  <a:pt x="661988" y="119062"/>
                </a:cubicBezTo>
                <a:cubicBezTo>
                  <a:pt x="670158" y="124898"/>
                  <a:pt x="690563" y="128587"/>
                  <a:pt x="690563" y="128587"/>
                </a:cubicBezTo>
                <a:cubicBezTo>
                  <a:pt x="709613" y="127000"/>
                  <a:pt x="728968" y="127574"/>
                  <a:pt x="747713" y="123825"/>
                </a:cubicBezTo>
                <a:cubicBezTo>
                  <a:pt x="753326" y="122703"/>
                  <a:pt x="760877" y="119913"/>
                  <a:pt x="762000" y="114300"/>
                </a:cubicBezTo>
                <a:cubicBezTo>
                  <a:pt x="765701" y="95793"/>
                  <a:pt x="755498" y="59165"/>
                  <a:pt x="738188" y="47625"/>
                </a:cubicBezTo>
                <a:lnTo>
                  <a:pt x="709613" y="28575"/>
                </a:lnTo>
                <a:cubicBezTo>
                  <a:pt x="706438" y="23812"/>
                  <a:pt x="704558" y="17863"/>
                  <a:pt x="700088" y="14287"/>
                </a:cubicBezTo>
                <a:cubicBezTo>
                  <a:pt x="696168" y="11151"/>
                  <a:pt x="690290" y="11770"/>
                  <a:pt x="685800" y="9525"/>
                </a:cubicBezTo>
                <a:cubicBezTo>
                  <a:pt x="680681" y="6965"/>
                  <a:pt x="676275" y="3175"/>
                  <a:pt x="671513" y="0"/>
                </a:cubicBezTo>
                <a:cubicBezTo>
                  <a:pt x="657225" y="1587"/>
                  <a:pt x="642830" y="2399"/>
                  <a:pt x="628650" y="4762"/>
                </a:cubicBezTo>
                <a:cubicBezTo>
                  <a:pt x="623698" y="5587"/>
                  <a:pt x="618283" y="6389"/>
                  <a:pt x="614363" y="9525"/>
                </a:cubicBezTo>
                <a:cubicBezTo>
                  <a:pt x="609894" y="13101"/>
                  <a:pt x="607398" y="18693"/>
                  <a:pt x="604838" y="23812"/>
                </a:cubicBezTo>
                <a:cubicBezTo>
                  <a:pt x="602593" y="28302"/>
                  <a:pt x="601663" y="33337"/>
                  <a:pt x="600075" y="38100"/>
                </a:cubicBezTo>
                <a:cubicBezTo>
                  <a:pt x="598488" y="47625"/>
                  <a:pt x="604749" y="64624"/>
                  <a:pt x="595313" y="66675"/>
                </a:cubicBezTo>
                <a:cubicBezTo>
                  <a:pt x="463753" y="95275"/>
                  <a:pt x="523077" y="75800"/>
                  <a:pt x="476250" y="52387"/>
                </a:cubicBezTo>
                <a:cubicBezTo>
                  <a:pt x="471760" y="50142"/>
                  <a:pt x="466725" y="49212"/>
                  <a:pt x="461963" y="47625"/>
                </a:cubicBezTo>
                <a:cubicBezTo>
                  <a:pt x="449054" y="50206"/>
                  <a:pt x="433207" y="50232"/>
                  <a:pt x="423863" y="61912"/>
                </a:cubicBezTo>
                <a:cubicBezTo>
                  <a:pt x="420727" y="65832"/>
                  <a:pt x="420688" y="71437"/>
                  <a:pt x="419100" y="76200"/>
                </a:cubicBezTo>
                <a:cubicBezTo>
                  <a:pt x="417016" y="90788"/>
                  <a:pt x="418786" y="112647"/>
                  <a:pt x="404813" y="123825"/>
                </a:cubicBezTo>
                <a:cubicBezTo>
                  <a:pt x="400893" y="126961"/>
                  <a:pt x="395288" y="127000"/>
                  <a:pt x="390525" y="128587"/>
                </a:cubicBezTo>
                <a:cubicBezTo>
                  <a:pt x="385763" y="131762"/>
                  <a:pt x="381357" y="135552"/>
                  <a:pt x="376238" y="138112"/>
                </a:cubicBezTo>
                <a:cubicBezTo>
                  <a:pt x="361553" y="145455"/>
                  <a:pt x="336988" y="145995"/>
                  <a:pt x="323850" y="147637"/>
                </a:cubicBezTo>
                <a:cubicBezTo>
                  <a:pt x="322263" y="152400"/>
                  <a:pt x="319642" y="156935"/>
                  <a:pt x="319088" y="161925"/>
                </a:cubicBezTo>
                <a:cubicBezTo>
                  <a:pt x="309246" y="250502"/>
                  <a:pt x="340967" y="235784"/>
                  <a:pt x="261938" y="228600"/>
                </a:cubicBezTo>
                <a:cubicBezTo>
                  <a:pt x="221221" y="215028"/>
                  <a:pt x="243326" y="217830"/>
                  <a:pt x="195263" y="223837"/>
                </a:cubicBezTo>
                <a:cubicBezTo>
                  <a:pt x="190500" y="225425"/>
                  <a:pt x="184895" y="225464"/>
                  <a:pt x="180975" y="228600"/>
                </a:cubicBezTo>
                <a:cubicBezTo>
                  <a:pt x="176506" y="232176"/>
                  <a:pt x="175497" y="238840"/>
                  <a:pt x="171450" y="242887"/>
                </a:cubicBezTo>
                <a:cubicBezTo>
                  <a:pt x="167403" y="246934"/>
                  <a:pt x="161925" y="249237"/>
                  <a:pt x="157163" y="252412"/>
                </a:cubicBezTo>
                <a:cubicBezTo>
                  <a:pt x="155575" y="258762"/>
                  <a:pt x="154281" y="265193"/>
                  <a:pt x="152400" y="271462"/>
                </a:cubicBezTo>
                <a:cubicBezTo>
                  <a:pt x="149515" y="281079"/>
                  <a:pt x="144844" y="290192"/>
                  <a:pt x="142875" y="300037"/>
                </a:cubicBezTo>
                <a:cubicBezTo>
                  <a:pt x="141288" y="307975"/>
                  <a:pt x="142603" y="317115"/>
                  <a:pt x="138113" y="323850"/>
                </a:cubicBezTo>
                <a:cubicBezTo>
                  <a:pt x="135328" y="328027"/>
                  <a:pt x="128833" y="328267"/>
                  <a:pt x="123825" y="328612"/>
                </a:cubicBezTo>
                <a:cubicBezTo>
                  <a:pt x="82617" y="331454"/>
                  <a:pt x="41275" y="331787"/>
                  <a:pt x="0" y="333375"/>
                </a:cubicBezTo>
                <a:cubicBezTo>
                  <a:pt x="1588" y="342900"/>
                  <a:pt x="2421" y="352582"/>
                  <a:pt x="4763" y="361950"/>
                </a:cubicBezTo>
                <a:cubicBezTo>
                  <a:pt x="7198" y="371690"/>
                  <a:pt x="14288" y="390525"/>
                  <a:pt x="14288" y="390525"/>
                </a:cubicBezTo>
                <a:cubicBezTo>
                  <a:pt x="34925" y="388937"/>
                  <a:pt x="55502" y="385762"/>
                  <a:pt x="76200" y="385762"/>
                </a:cubicBezTo>
                <a:cubicBezTo>
                  <a:pt x="82745" y="385762"/>
                  <a:pt x="93528" y="384210"/>
                  <a:pt x="95250" y="390525"/>
                </a:cubicBezTo>
                <a:cubicBezTo>
                  <a:pt x="111218" y="449071"/>
                  <a:pt x="88854" y="421150"/>
                  <a:pt x="85725" y="452437"/>
                </a:cubicBezTo>
                <a:cubicBezTo>
                  <a:pt x="84619" y="463495"/>
                  <a:pt x="85725" y="481012"/>
                  <a:pt x="95250" y="485775"/>
                </a:cubicBezTo>
                <a:close/>
              </a:path>
            </a:pathLst>
          </a:cu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88506" name="Line 58"/>
          <p:cNvSpPr>
            <a:spLocks noChangeShapeType="1"/>
          </p:cNvSpPr>
          <p:nvPr/>
        </p:nvSpPr>
        <p:spPr bwMode="auto">
          <a:xfrm>
            <a:off x="7464426" y="2133600"/>
            <a:ext cx="1223963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88507" name="Text Box 59"/>
          <p:cNvSpPr txBox="1">
            <a:spLocks noChangeArrowheads="1"/>
          </p:cNvSpPr>
          <p:nvPr/>
        </p:nvSpPr>
        <p:spPr bwMode="auto">
          <a:xfrm>
            <a:off x="8759826" y="1916114"/>
            <a:ext cx="1008063" cy="5794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北區</a:t>
            </a:r>
          </a:p>
        </p:txBody>
      </p:sp>
      <p:sp>
        <p:nvSpPr>
          <p:cNvPr id="488508" name="Line 60"/>
          <p:cNvSpPr>
            <a:spLocks noChangeShapeType="1"/>
          </p:cNvSpPr>
          <p:nvPr/>
        </p:nvSpPr>
        <p:spPr bwMode="auto">
          <a:xfrm flipH="1" flipV="1">
            <a:off x="4151314" y="2565400"/>
            <a:ext cx="93662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88509" name="Text Box 61"/>
          <p:cNvSpPr txBox="1">
            <a:spLocks noChangeArrowheads="1"/>
          </p:cNvSpPr>
          <p:nvPr/>
        </p:nvSpPr>
        <p:spPr bwMode="auto">
          <a:xfrm>
            <a:off x="3071813" y="2276475"/>
            <a:ext cx="1008062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中區</a:t>
            </a:r>
          </a:p>
        </p:txBody>
      </p:sp>
      <p:sp>
        <p:nvSpPr>
          <p:cNvPr id="488510" name="Line 62"/>
          <p:cNvSpPr>
            <a:spLocks noChangeShapeType="1"/>
          </p:cNvSpPr>
          <p:nvPr/>
        </p:nvSpPr>
        <p:spPr bwMode="auto">
          <a:xfrm flipH="1">
            <a:off x="3792538" y="4941889"/>
            <a:ext cx="14398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88511" name="Text Box 63"/>
          <p:cNvSpPr txBox="1">
            <a:spLocks noChangeArrowheads="1"/>
          </p:cNvSpPr>
          <p:nvPr/>
        </p:nvSpPr>
        <p:spPr bwMode="auto">
          <a:xfrm>
            <a:off x="2711451" y="4797425"/>
            <a:ext cx="1008063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南區</a:t>
            </a:r>
          </a:p>
        </p:txBody>
      </p:sp>
    </p:spTree>
    <p:extLst>
      <p:ext uri="{BB962C8B-B14F-4D97-AF65-F5344CB8AC3E}">
        <p14:creationId xmlns:p14="http://schemas.microsoft.com/office/powerpoint/2010/main" val="204619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9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2000"/>
                                        <p:tgtEl>
                                          <p:spTgt spid="4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9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9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9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9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9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9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9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9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9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9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9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9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9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9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9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9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9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9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9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49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9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49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9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9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9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9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9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88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88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488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88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48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7" dur="500"/>
                                        <p:tgtEl>
                                          <p:spTgt spid="48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48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7" dur="500"/>
                                        <p:tgtEl>
                                          <p:spTgt spid="48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94" grpId="0" animBg="1"/>
      <p:bldP spid="49196" grpId="0" animBg="1"/>
      <p:bldP spid="49200" grpId="0" animBg="1"/>
      <p:bldP spid="49201" grpId="0" animBg="1"/>
      <p:bldP spid="49202" grpId="0" animBg="1"/>
      <p:bldP spid="49203" grpId="0" animBg="1"/>
      <p:bldP spid="49204" grpId="0" animBg="1"/>
      <p:bldP spid="49205" grpId="0" animBg="1"/>
      <p:bldP spid="49208" grpId="0" animBg="1"/>
      <p:bldP spid="49210" grpId="0" animBg="1"/>
      <p:bldP spid="49212" grpId="0" animBg="1"/>
      <p:bldP spid="49213" grpId="0" animBg="1"/>
      <p:bldP spid="49216" grpId="0" animBg="1"/>
      <p:bldP spid="49224" grpId="0"/>
      <p:bldP spid="49236" grpId="0" animBg="1"/>
      <p:bldP spid="49238" grpId="0" animBg="1"/>
      <p:bldP spid="49239" grpId="0" animBg="1"/>
      <p:bldP spid="49240" grpId="0" animBg="1"/>
      <p:bldP spid="49241" grpId="0" animBg="1"/>
      <p:bldP spid="49242" grpId="0" animBg="1"/>
      <p:bldP spid="49243" grpId="0" animBg="1"/>
      <p:bldP spid="49247" grpId="0" animBg="1"/>
      <p:bldP spid="49250" grpId="0" animBg="1"/>
      <p:bldP spid="49255" grpId="0" animBg="1"/>
      <p:bldP spid="49257" grpId="0" animBg="1"/>
      <p:bldP spid="49258" grpId="0" animBg="1"/>
      <p:bldP spid="49262" grpId="0" animBg="1"/>
      <p:bldP spid="49265" grpId="0" animBg="1"/>
      <p:bldP spid="49266" grpId="0" animBg="1"/>
      <p:bldP spid="49267" grpId="0" animBg="1"/>
      <p:bldP spid="49276" grpId="0" animBg="1"/>
      <p:bldP spid="49281" grpId="0" animBg="1"/>
      <p:bldP spid="49282" grpId="0" animBg="1"/>
      <p:bldP spid="49287" grpId="0" animBg="1"/>
      <p:bldP spid="49288" grpId="0" animBg="1"/>
      <p:bldP spid="49289" grpId="0" animBg="1"/>
      <p:bldP spid="49290" grpId="0" animBg="1"/>
      <p:bldP spid="49291" grpId="0" animBg="1"/>
      <p:bldP spid="49292" grpId="0" animBg="1"/>
      <p:bldP spid="49293" grpId="0" animBg="1"/>
      <p:bldP spid="49294" grpId="0" animBg="1"/>
      <p:bldP spid="49295" grpId="0" animBg="1"/>
      <p:bldP spid="488507" grpId="0" animBg="1"/>
      <p:bldP spid="488509" grpId="0" animBg="1"/>
      <p:bldP spid="4885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4070" y="698383"/>
            <a:ext cx="9363859" cy="54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68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E45C6C-6715-48A1-B649-E257BFCB24CD}"/>
              </a:ext>
            </a:extLst>
          </p:cNvPr>
          <p:cNvSpPr/>
          <p:nvPr/>
        </p:nvSpPr>
        <p:spPr>
          <a:xfrm>
            <a:off x="463689" y="2443613"/>
            <a:ext cx="1126462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願意慷慨付出的人，必會得到慷慨的祝福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     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聖經</a:t>
            </a:r>
          </a:p>
        </p:txBody>
      </p:sp>
    </p:spTree>
    <p:extLst>
      <p:ext uri="{BB962C8B-B14F-4D97-AF65-F5344CB8AC3E}">
        <p14:creationId xmlns:p14="http://schemas.microsoft.com/office/powerpoint/2010/main" val="392146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893239" y="2101689"/>
            <a:ext cx="8387977" cy="4572000"/>
            <a:chOff x="1893239" y="2101689"/>
            <a:chExt cx="8387977" cy="45720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12188951" cy="685628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870330" y="1885512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5000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33091" y="1885512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5000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14277" y="2454287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1200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922087" y="1470573"/>
            <a:ext cx="4054323" cy="15253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5000 / 5000 = NT$19,000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3600 / 3600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2400 / 2400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1200 / 1200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            NT$47,500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04747" y="1463673"/>
            <a:ext cx="4047620" cy="15322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5000 / 5000 = NT$19,000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3600 / 3600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2400 / 2400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1200 / 1200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           NT$47,500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17418" y="2653990"/>
            <a:ext cx="27986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562109" y="2653990"/>
            <a:ext cx="27709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021550" y="2454287"/>
            <a:ext cx="1650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17341" y="2261519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2400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65398" y="2261519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2400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25216" y="2070384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3600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68314" y="2078093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3600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44782" y="1992351"/>
            <a:ext cx="8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DC4E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BV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622886" y="1992351"/>
            <a:ext cx="8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3BF3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IBV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0" y="6185449"/>
            <a:ext cx="12192000" cy="48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57467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4675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每個商業發展中心每週最高可賺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NT$95,000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" y="1036825"/>
            <a:ext cx="12192003" cy="424728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領取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金的頻率會越來越高，直至後來每一週都可領到佣金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13775"/>
            <a:ext cx="12192000" cy="76943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lang="zh-TW" altLang="en-US" sz="44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美好的永續收入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0" y="6602364"/>
            <a:ext cx="113330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9pPr>
          </a:lstStyle>
          <a:p>
            <a:pPr defTabSz="243843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9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Helvetica Neue"/>
              </a:rPr>
              <a:t>*本簡報中提到的收入等級純屬舉例說明，無意代表美安台灣公司超連鎖</a:t>
            </a:r>
            <a:r>
              <a:rPr lang="en-US" altLang="zh-TW" sz="900" baseline="30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Helvetica Neue"/>
              </a:rPr>
              <a:t>®</a:t>
            </a:r>
            <a:r>
              <a:rPr lang="zh-TW" altLang="en-US" sz="9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Helvetica Neue"/>
              </a:rPr>
              <a:t>店主的一般收入也無意表示任何超連鎖</a:t>
            </a:r>
            <a:r>
              <a:rPr lang="en-US" altLang="zh-TW" sz="900" baseline="30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Helvetica Neue"/>
              </a:rPr>
              <a:t>®</a:t>
            </a:r>
            <a:r>
              <a:rPr lang="zh-TW" altLang="en-US" sz="9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Helvetica Neue"/>
              </a:rPr>
              <a:t>店主皆可賺取同等收入。美安公司超連鎖</a:t>
            </a:r>
            <a:r>
              <a:rPr lang="en-US" altLang="zh-TW" sz="900" baseline="30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Helvetica Neue"/>
              </a:rPr>
              <a:t>®</a:t>
            </a:r>
            <a:r>
              <a:rPr lang="zh-TW" altLang="en-US" sz="9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Helvetica Neue"/>
              </a:rPr>
              <a:t>店主的成功與否取決於其在發展事業時的努力、才能與投入程度</a:t>
            </a:r>
            <a:r>
              <a:rPr lang="zh-TW" altLang="en-US" sz="1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Helvetica Neue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878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43A0AF-F42F-4711-88CC-DA13F762F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6"/>
          <a:stretch/>
        </p:blipFill>
        <p:spPr>
          <a:xfrm>
            <a:off x="5941334" y="-1"/>
            <a:ext cx="5564274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5424" y="3703649"/>
            <a:ext cx="5580184" cy="317214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2895" y="2872652"/>
            <a:ext cx="5580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4. </a:t>
            </a:r>
            <a:r>
              <a:rPr kumimoji="0" lang="zh-TW" altLang="en-US" sz="4800" b="1" i="0" u="none" strike="noStrike" kern="120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門票</a:t>
            </a:r>
          </a:p>
        </p:txBody>
      </p:sp>
    </p:spTree>
    <p:extLst>
      <p:ext uri="{BB962C8B-B14F-4D97-AF65-F5344CB8AC3E}">
        <p14:creationId xmlns:p14="http://schemas.microsoft.com/office/powerpoint/2010/main" val="42168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Date Placeholder 1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endParaRPr lang="en-US" altLang="zh-TW" sz="1400" b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0469" name="Footer Placeholder 2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/>
            <a:endParaRPr lang="en-US" altLang="zh-TW" sz="1400" b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190470" name="Group 29"/>
          <p:cNvGrpSpPr/>
          <p:nvPr/>
        </p:nvGrpSpPr>
        <p:grpSpPr bwMode="auto">
          <a:xfrm>
            <a:off x="4853231" y="228600"/>
            <a:ext cx="6399212" cy="6400800"/>
            <a:chOff x="1375" y="144"/>
            <a:chExt cx="4031" cy="4032"/>
          </a:xfrm>
        </p:grpSpPr>
        <p:grpSp>
          <p:nvGrpSpPr>
            <p:cNvPr id="190486" name="Group 28"/>
            <p:cNvGrpSpPr/>
            <p:nvPr/>
          </p:nvGrpSpPr>
          <p:grpSpPr bwMode="auto">
            <a:xfrm>
              <a:off x="1375" y="144"/>
              <a:ext cx="4031" cy="4032"/>
              <a:chOff x="1375" y="144"/>
              <a:chExt cx="4031" cy="4032"/>
            </a:xfrm>
          </p:grpSpPr>
          <p:sp>
            <p:nvSpPr>
              <p:cNvPr id="190488" name="Oval 4"/>
              <p:cNvSpPr>
                <a:spLocks noChangeArrowheads="1"/>
              </p:cNvSpPr>
              <p:nvPr/>
            </p:nvSpPr>
            <p:spPr bwMode="auto">
              <a:xfrm>
                <a:off x="1375" y="144"/>
                <a:ext cx="4031" cy="4032"/>
              </a:xfrm>
              <a:prstGeom prst="ellipse">
                <a:avLst/>
              </a:prstGeom>
              <a:solidFill>
                <a:srgbClr val="008A87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TW" altLang="zh-TW">
                  <a:solidFill>
                    <a:srgbClr val="FFFFFF"/>
                  </a:solidFill>
                  <a:latin typeface="Constantia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90489" name="Oval 7"/>
              <p:cNvSpPr>
                <a:spLocks noChangeArrowheads="1"/>
              </p:cNvSpPr>
              <p:nvPr/>
            </p:nvSpPr>
            <p:spPr bwMode="auto">
              <a:xfrm>
                <a:off x="1662" y="432"/>
                <a:ext cx="3455" cy="345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TW" altLang="zh-TW">
                  <a:solidFill>
                    <a:srgbClr val="FFFFFF"/>
                  </a:solidFill>
                  <a:latin typeface="Constantia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90490" name="Oval 8"/>
              <p:cNvSpPr>
                <a:spLocks noChangeArrowheads="1"/>
              </p:cNvSpPr>
              <p:nvPr/>
            </p:nvSpPr>
            <p:spPr bwMode="auto">
              <a:xfrm>
                <a:off x="1950" y="721"/>
                <a:ext cx="2879" cy="2879"/>
              </a:xfrm>
              <a:prstGeom prst="ellipse">
                <a:avLst/>
              </a:prstGeom>
              <a:solidFill>
                <a:srgbClr val="00D6D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TW" altLang="zh-TW">
                  <a:solidFill>
                    <a:srgbClr val="0099CC"/>
                  </a:solidFill>
                  <a:latin typeface="Constantia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90491" name="Oval 12"/>
              <p:cNvSpPr>
                <a:spLocks noChangeArrowheads="1"/>
              </p:cNvSpPr>
              <p:nvPr/>
            </p:nvSpPr>
            <p:spPr bwMode="auto">
              <a:xfrm>
                <a:off x="2238" y="1008"/>
                <a:ext cx="2303" cy="230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TW" altLang="zh-TW">
                  <a:solidFill>
                    <a:srgbClr val="FFFFFF"/>
                  </a:solidFill>
                  <a:latin typeface="Constantia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90492" name="Oval 11"/>
              <p:cNvSpPr>
                <a:spLocks noChangeArrowheads="1"/>
              </p:cNvSpPr>
              <p:nvPr/>
            </p:nvSpPr>
            <p:spPr bwMode="auto">
              <a:xfrm>
                <a:off x="2526" y="1296"/>
                <a:ext cx="1727" cy="1727"/>
              </a:xfrm>
              <a:prstGeom prst="ellipse">
                <a:avLst/>
              </a:prstGeom>
              <a:solidFill>
                <a:srgbClr val="5BFFFB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TW" altLang="zh-TW">
                  <a:solidFill>
                    <a:srgbClr val="FFFFFF"/>
                  </a:solidFill>
                  <a:latin typeface="Constantia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90493" name="Oval 10"/>
              <p:cNvSpPr>
                <a:spLocks noChangeArrowheads="1"/>
              </p:cNvSpPr>
              <p:nvPr/>
            </p:nvSpPr>
            <p:spPr bwMode="auto">
              <a:xfrm>
                <a:off x="2766" y="1584"/>
                <a:ext cx="1267" cy="12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algn="ctr"/>
                <a:endParaRPr lang="zh-TW" altLang="zh-TW">
                  <a:solidFill>
                    <a:srgbClr val="FFFFFF"/>
                  </a:solidFill>
                  <a:latin typeface="Constantia" pitchFamily="18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90487" name="Oval 6"/>
            <p:cNvSpPr>
              <a:spLocks noChangeArrowheads="1"/>
            </p:cNvSpPr>
            <p:nvPr/>
          </p:nvSpPr>
          <p:spPr bwMode="auto">
            <a:xfrm>
              <a:off x="2987" y="1757"/>
              <a:ext cx="806" cy="806"/>
            </a:xfrm>
            <a:prstGeom prst="ellipse">
              <a:avLst/>
            </a:prstGeom>
            <a:solidFill>
              <a:srgbClr val="ABFFF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zh-TW" altLang="zh-TW" sz="1200">
                <a:solidFill>
                  <a:srgbClr val="000000"/>
                </a:solidFill>
                <a:latin typeface="Constantia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190471" name="Group 27"/>
          <p:cNvGrpSpPr/>
          <p:nvPr/>
        </p:nvGrpSpPr>
        <p:grpSpPr bwMode="auto">
          <a:xfrm>
            <a:off x="5966068" y="511176"/>
            <a:ext cx="4330700" cy="3527425"/>
            <a:chOff x="2076" y="322"/>
            <a:chExt cx="2728" cy="2222"/>
          </a:xfrm>
        </p:grpSpPr>
        <p:sp>
          <p:nvSpPr>
            <p:cNvPr id="6406154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2623" y="322"/>
              <a:ext cx="1553" cy="43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800" u="sng" kern="10" dirty="0">
                  <a:ln w="6350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latin typeface="SimSun" pitchFamily="2" charset="-122"/>
                  <a:ea typeface="SimSun" pitchFamily="2" charset="-122"/>
                </a:rPr>
                <a:t>一對一介紹 </a:t>
              </a:r>
              <a:r>
                <a:rPr lang="en-US" altLang="zh-CN" sz="2800" u="sng" kern="10" dirty="0">
                  <a:ln w="6350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(</a:t>
              </a:r>
              <a:r>
                <a:rPr lang="en-US" sz="2800" u="sng" kern="10" dirty="0">
                  <a:ln w="6350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One - on – Ones)</a:t>
              </a:r>
            </a:p>
          </p:txBody>
        </p:sp>
        <p:sp>
          <p:nvSpPr>
            <p:cNvPr id="6406155" name="WordArt 22"/>
            <p:cNvSpPr>
              <a:spLocks noChangeArrowheads="1" noChangeShapeType="1" noTextEdit="1"/>
            </p:cNvSpPr>
            <p:nvPr/>
          </p:nvSpPr>
          <p:spPr bwMode="auto">
            <a:xfrm rot="211232">
              <a:off x="2076" y="617"/>
              <a:ext cx="2728" cy="1867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800" u="sng" kern="10" dirty="0">
                  <a:ln w="317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latin typeface="SimSun" pitchFamily="2" charset="-122"/>
                  <a:ea typeface="SimSun" pitchFamily="2" charset="-122"/>
                </a:rPr>
                <a:t>超連鎖事業說明會 </a:t>
              </a:r>
              <a:r>
                <a:rPr lang="en-US" sz="2800" u="sng" kern="10" dirty="0">
                  <a:ln w="317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(</a:t>
              </a:r>
              <a:r>
                <a:rPr lang="en-US" sz="2800" u="sng" kern="10" dirty="0" err="1">
                  <a:ln w="317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UnFranchise</a:t>
              </a:r>
              <a:r>
                <a:rPr lang="en-US" sz="2800" u="sng" kern="10" dirty="0">
                  <a:ln w="317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  Business  Presentations)</a:t>
              </a:r>
            </a:p>
          </p:txBody>
        </p:sp>
        <p:sp>
          <p:nvSpPr>
            <p:cNvPr id="6406156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2385" y="895"/>
              <a:ext cx="2013" cy="107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8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latin typeface="SimSun" pitchFamily="2" charset="-122"/>
                  <a:ea typeface="SimSun" pitchFamily="2" charset="-122"/>
                </a:rPr>
                <a:t>地方研討會 </a:t>
              </a:r>
              <a:r>
                <a:rPr lang="pt-BR" sz="28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(Local  Seminars)</a:t>
              </a:r>
              <a:endParaRPr lang="en-US" sz="28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640615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2478" y="1152"/>
              <a:ext cx="1872" cy="129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4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latin typeface="SimSun" pitchFamily="2" charset="-122"/>
                  <a:ea typeface="SimSun" pitchFamily="2" charset="-122"/>
                </a:rPr>
                <a:t>區域大會 </a:t>
              </a:r>
              <a:r>
                <a:rPr lang="pt-BR" sz="24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(District  Conference)</a:t>
              </a:r>
              <a:endParaRPr lang="en-US" sz="24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640615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2688" y="1440"/>
              <a:ext cx="1422" cy="110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0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latin typeface="SimSun" pitchFamily="2" charset="-122"/>
                  <a:ea typeface="SimSun" pitchFamily="2" charset="-122"/>
                </a:rPr>
                <a:t>轄區年會</a:t>
              </a:r>
              <a:r>
                <a:rPr lang="pt-BR" sz="20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(Regional  Convention)</a:t>
              </a:r>
              <a:endParaRPr lang="en-US" sz="20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6406159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3006" y="1680"/>
              <a:ext cx="768" cy="52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16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latin typeface="SimSun" pitchFamily="2" charset="-122"/>
                  <a:ea typeface="SimSun" pitchFamily="2" charset="-122"/>
                </a:rPr>
                <a:t>世界大會 </a:t>
              </a:r>
              <a:r>
                <a:rPr lang="en-US" sz="16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(World  Conference)</a:t>
              </a:r>
            </a:p>
          </p:txBody>
        </p:sp>
        <p:sp>
          <p:nvSpPr>
            <p:cNvPr id="6406162" name="WordArt 27"/>
            <p:cNvSpPr>
              <a:spLocks noChangeArrowheads="1" noChangeShapeType="1" noTextEdit="1"/>
            </p:cNvSpPr>
            <p:nvPr/>
          </p:nvSpPr>
          <p:spPr bwMode="auto">
            <a:xfrm rot="15257582">
              <a:off x="3123" y="1882"/>
              <a:ext cx="528" cy="57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6827336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16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latin typeface="SimSun" pitchFamily="2" charset="-122"/>
                  <a:ea typeface="SimSun" pitchFamily="2" charset="-122"/>
                </a:rPr>
                <a:t>國際年會 </a:t>
              </a:r>
              <a:r>
                <a:rPr lang="pt-BR" sz="16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333399"/>
                  </a:solidFill>
                  <a:ea typeface="ＭＳ Ｐゴシック" pitchFamily="34" charset="-128"/>
                </a:rPr>
                <a:t>(I n t e r n a t i o n a l  C o n v e n t i o n)</a:t>
              </a:r>
              <a:endParaRPr lang="en-US" sz="16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90473" name="Footer Placeholder 2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/>
            <a:endParaRPr lang="en-US" altLang="zh-TW" sz="1400" b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453266" name="Text Box 39"/>
          <p:cNvSpPr txBox="1">
            <a:spLocks noChangeArrowheads="1"/>
          </p:cNvSpPr>
          <p:nvPr/>
        </p:nvSpPr>
        <p:spPr bwMode="auto">
          <a:xfrm>
            <a:off x="381632" y="276206"/>
            <a:ext cx="3419475" cy="243143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>
              <a:defRPr/>
            </a:pPr>
            <a:r>
              <a:rPr kumimoji="0" lang="zh-CN" altLang="en-US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「靶心概念」 </a:t>
            </a:r>
            <a:endParaRPr kumimoji="0" lang="zh-TW" altLang="en-US" sz="24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kumimoji="0" lang="zh-TW" altLang="en-US" sz="24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kumimoji="0" lang="zh-CN" altLang="en-US" sz="32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由外及內，</a:t>
            </a:r>
            <a:endParaRPr kumimoji="0" lang="en-US" altLang="zh-CN" sz="32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kumimoji="0" lang="zh-CN" altLang="en-US" sz="32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逐漸深入！</a:t>
            </a:r>
            <a:endParaRPr kumimoji="0" lang="zh-TW" altLang="en-US" sz="32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kumimoji="0" lang="en-US" altLang="zh-TW" sz="2400" dirty="0">
              <a:solidFill>
                <a:srgbClr val="FFFF99"/>
              </a:solidFill>
              <a:ea typeface="ＭＳ Ｐゴシック" pitchFamily="34" charset="-128"/>
            </a:endParaRPr>
          </a:p>
        </p:txBody>
      </p:sp>
      <p:sp>
        <p:nvSpPr>
          <p:cNvPr id="159763" name="Text Box 43"/>
          <p:cNvSpPr txBox="1">
            <a:spLocks noChangeArrowheads="1"/>
          </p:cNvSpPr>
          <p:nvPr/>
        </p:nvSpPr>
        <p:spPr bwMode="auto">
          <a:xfrm>
            <a:off x="187997" y="3886201"/>
            <a:ext cx="4662058" cy="1938992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3" dist="35921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>
              <a:defRPr/>
            </a:pPr>
            <a:r>
              <a:rPr kumimoji="0" lang="zh-CN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你的目標應該是帶領更多「積極進取型」</a:t>
            </a:r>
            <a:r>
              <a:rPr kumimoji="0"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kumimoji="0" lang="en-US" altLang="zh-TW" sz="2400" b="1" baseline="300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kumimoji="0"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kumimoji="0" lang="zh-CN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參加下一次</a:t>
            </a:r>
            <a:r>
              <a:rPr kumimoji="0"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kumimoji="0" lang="zh-CN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kumimoji="0"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kumimoji="0" lang="zh-CN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但是一切要從外環做起</a:t>
            </a:r>
            <a:r>
              <a:rPr kumimoji="0"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>
              <a:defRPr/>
            </a:pPr>
            <a:r>
              <a:rPr kumimoji="0" lang="zh-CN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三對一介紹，二對一介紹，一對一介紹</a:t>
            </a:r>
            <a:endParaRPr kumimoji="0" lang="zh-TW" altLang="en-US" sz="24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0476" name="Group 25"/>
          <p:cNvGrpSpPr/>
          <p:nvPr/>
        </p:nvGrpSpPr>
        <p:grpSpPr bwMode="auto">
          <a:xfrm>
            <a:off x="9836633" y="123187"/>
            <a:ext cx="3000374" cy="1595437"/>
            <a:chOff x="4368" y="69"/>
            <a:chExt cx="1890" cy="1005"/>
          </a:xfrm>
        </p:grpSpPr>
        <p:sp>
          <p:nvSpPr>
            <p:cNvPr id="6406164" name="AutoShape 41"/>
            <p:cNvSpPr>
              <a:spLocks noChangeArrowheads="1"/>
            </p:cNvSpPr>
            <p:nvPr/>
          </p:nvSpPr>
          <p:spPr bwMode="auto">
            <a:xfrm rot="19663044" flipV="1">
              <a:off x="4368" y="69"/>
              <a:ext cx="1354" cy="1005"/>
            </a:xfrm>
            <a:prstGeom prst="leftArrow">
              <a:avLst>
                <a:gd name="adj1" fmla="val 50000"/>
                <a:gd name="adj2" fmla="val 30846"/>
              </a:avLst>
            </a:prstGeom>
            <a:solidFill>
              <a:schemeClr val="tx1">
                <a:lumMod val="65000"/>
                <a:alpha val="43921"/>
              </a:schemeClr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nstantia" pitchFamily="18" charset="0"/>
                <a:ea typeface="ＭＳ Ｐゴシック" pitchFamily="34" charset="-128"/>
              </a:endParaRPr>
            </a:p>
          </p:txBody>
        </p:sp>
        <p:sp>
          <p:nvSpPr>
            <p:cNvPr id="190478" name="Rectangle 34"/>
            <p:cNvSpPr>
              <a:spLocks noChangeArrowheads="1"/>
            </p:cNvSpPr>
            <p:nvPr/>
          </p:nvSpPr>
          <p:spPr bwMode="auto">
            <a:xfrm rot="19634958">
              <a:off x="4542" y="100"/>
              <a:ext cx="1716" cy="465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>
                <a:buFontTx/>
                <a:buChar char="•"/>
              </a:pPr>
              <a:r>
                <a:rPr lang="zh-TW" altLang="en-US" sz="14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CN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超連鎖店主</a:t>
              </a:r>
              <a:r>
                <a:rPr lang="zh-CN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buSzPct val="75000"/>
                <a:buFontTx/>
                <a:buChar char="•"/>
              </a:pP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CN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成功五要訣訓練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pPr>
                <a:buSzPct val="75000"/>
                <a:buFontTx/>
                <a:buChar char="•"/>
              </a:pP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CN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授證經理級訓練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940" name="Rectangle 4"/>
          <p:cNvSpPr/>
          <p:nvPr/>
        </p:nvSpPr>
        <p:spPr bwMode="auto">
          <a:xfrm>
            <a:off x="1912181" y="528537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kumimoji="1"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快速整合團隊的神奇工具</a:t>
            </a:r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B14F49F6-1E32-4C7D-8311-9E0B64C65C1B}"/>
              </a:ext>
            </a:extLst>
          </p:cNvPr>
          <p:cNvGrpSpPr/>
          <p:nvPr/>
        </p:nvGrpSpPr>
        <p:grpSpPr>
          <a:xfrm>
            <a:off x="4365219" y="2074460"/>
            <a:ext cx="3592501" cy="2746152"/>
            <a:chOff x="3918105" y="1395281"/>
            <a:chExt cx="4197195" cy="40420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DABF53CD-407D-468B-940A-D2534AC53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7692">
              <a:off x="4065016" y="3414045"/>
              <a:ext cx="4050284" cy="20233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F8DF6F-4874-401B-B5D4-3ADD51646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5016" y="2406933"/>
              <a:ext cx="4050284" cy="20233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0D4DBA-DE7B-40C8-AEE0-93BF1892F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89252">
              <a:off x="3918105" y="1395281"/>
              <a:ext cx="4050284" cy="2023306"/>
            </a:xfrm>
            <a:prstGeom prst="rect">
              <a:avLst/>
            </a:prstGeom>
          </p:spPr>
        </p:pic>
      </p:grpSp>
      <p:sp>
        <p:nvSpPr>
          <p:cNvPr id="7" name="Rectangle 4"/>
          <p:cNvSpPr/>
          <p:nvPr/>
        </p:nvSpPr>
        <p:spPr bwMode="auto">
          <a:xfrm>
            <a:off x="1978430" y="4018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kumimoji="1"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投資報酬率？</a:t>
            </a:r>
            <a:endParaRPr kumimoji="1"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322" y="-820574"/>
            <a:ext cx="15109596" cy="8499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321" y="-820574"/>
            <a:ext cx="15109594" cy="8499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321" y="-820574"/>
            <a:ext cx="15109594" cy="8499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322" y="-820574"/>
            <a:ext cx="15109596" cy="8499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322" y="-820574"/>
            <a:ext cx="15109596" cy="8499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322" y="-820574"/>
            <a:ext cx="15109596" cy="8499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9592" y="-704460"/>
            <a:ext cx="15109596" cy="84991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094413" y="2690659"/>
            <a:ext cx="1587" cy="2758129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2"/>
          <p:cNvSpPr/>
          <p:nvPr/>
        </p:nvSpPr>
        <p:spPr>
          <a:xfrm>
            <a:off x="0" y="228063"/>
            <a:ext cx="12192000" cy="76943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步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教導、管理並幫助他人</a:t>
            </a:r>
          </a:p>
        </p:txBody>
      </p:sp>
      <p:sp>
        <p:nvSpPr>
          <p:cNvPr id="26" name="Rectangle 16"/>
          <p:cNvSpPr/>
          <p:nvPr/>
        </p:nvSpPr>
        <p:spPr>
          <a:xfrm>
            <a:off x="1028695" y="5434500"/>
            <a:ext cx="2271973" cy="66055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申請加入</a:t>
            </a:r>
          </a:p>
        </p:txBody>
      </p:sp>
      <p:sp>
        <p:nvSpPr>
          <p:cNvPr id="27" name="Rectangle 17"/>
          <p:cNvSpPr/>
          <p:nvPr/>
        </p:nvSpPr>
        <p:spPr>
          <a:xfrm>
            <a:off x="3584469" y="5434500"/>
            <a:ext cx="2271973" cy="66055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產生點數</a:t>
            </a:r>
          </a:p>
        </p:txBody>
      </p:sp>
      <p:sp>
        <p:nvSpPr>
          <p:cNvPr id="28" name="Rectangle 18"/>
          <p:cNvSpPr/>
          <p:nvPr/>
        </p:nvSpPr>
        <p:spPr>
          <a:xfrm>
            <a:off x="6125954" y="5434500"/>
            <a:ext cx="2271973" cy="66055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3.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合格累積</a:t>
            </a:r>
          </a:p>
        </p:txBody>
      </p:sp>
      <p:sp>
        <p:nvSpPr>
          <p:cNvPr id="29" name="Rectangle 19"/>
          <p:cNvSpPr/>
          <p:nvPr/>
        </p:nvSpPr>
        <p:spPr>
          <a:xfrm>
            <a:off x="8630814" y="5434500"/>
            <a:ext cx="2420353" cy="66055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4.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擴展業務</a:t>
            </a:r>
          </a:p>
        </p:txBody>
      </p:sp>
      <p:grpSp>
        <p:nvGrpSpPr>
          <p:cNvPr id="30" name="Group 11"/>
          <p:cNvGrpSpPr/>
          <p:nvPr/>
        </p:nvGrpSpPr>
        <p:grpSpPr>
          <a:xfrm>
            <a:off x="85724" y="6374039"/>
            <a:ext cx="12114377" cy="400105"/>
            <a:chOff x="85724" y="6056991"/>
            <a:chExt cx="12114377" cy="400105"/>
          </a:xfrm>
        </p:grpSpPr>
        <p:sp>
          <p:nvSpPr>
            <p:cNvPr id="31" name="Rectangle 1"/>
            <p:cNvSpPr/>
            <p:nvPr/>
          </p:nvSpPr>
          <p:spPr>
            <a:xfrm>
              <a:off x="3739588" y="6111248"/>
              <a:ext cx="459706" cy="212725"/>
            </a:xfrm>
            <a:prstGeom prst="rect">
              <a:avLst/>
            </a:prstGeom>
            <a:solidFill>
              <a:srgbClr val="6C6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endParaRPr>
            </a:p>
          </p:txBody>
        </p:sp>
        <p:sp>
          <p:nvSpPr>
            <p:cNvPr id="32" name="TextBox 23"/>
            <p:cNvSpPr txBox="1"/>
            <p:nvPr/>
          </p:nvSpPr>
          <p:spPr>
            <a:xfrm>
              <a:off x="85724" y="6056991"/>
              <a:ext cx="12114377" cy="400105"/>
            </a:xfrm>
            <a:prstGeom prst="rect">
              <a:avLst/>
            </a:prstGeom>
            <a:noFill/>
          </p:spPr>
          <p:txBody>
            <a:bodyPr wrap="square" lIns="91414" tIns="45718" rIns="91414" bIns="45718" rtlCol="0">
              <a:spAutoFit/>
            </a:bodyPr>
            <a:lstStyle/>
            <a:p>
              <a:pPr marL="0" marR="0" lvl="0" indent="0" algn="ct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*灰色表示親自推薦的超連鎖</a:t>
              </a:r>
              <a:r>
                <a:rPr kumimoji="0" lang="en-US" altLang="zh-TW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®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店主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8927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02937" y="3031526"/>
            <a:ext cx="7914505" cy="2388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4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zh-TW" altLang="en-US" sz="4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4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4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endParaRPr lang="zh-TW" altLang="en-US" sz="4000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384119" y="1622556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258956" y="2976774"/>
            <a:ext cx="858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258956" y="4330992"/>
            <a:ext cx="877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60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43576" y="1622558"/>
            <a:ext cx="58139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我的第一場</a:t>
            </a:r>
            <a:r>
              <a:rPr lang="en-US" altLang="zh-TW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UBP</a:t>
            </a:r>
          </a:p>
          <a:p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我的第一場</a:t>
            </a: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地方研討會</a:t>
            </a:r>
            <a:endParaRPr lang="en-US" altLang="zh-TW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我的第一場</a:t>
            </a: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大會</a:t>
            </a:r>
          </a:p>
        </p:txBody>
      </p:sp>
    </p:spTree>
    <p:extLst>
      <p:ext uri="{BB962C8B-B14F-4D97-AF65-F5344CB8AC3E}">
        <p14:creationId xmlns:p14="http://schemas.microsoft.com/office/powerpoint/2010/main" val="39567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5961007" y="4809704"/>
            <a:ext cx="583973" cy="988393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558962" y="3203611"/>
            <a:ext cx="3172074" cy="65598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超連鎖</a:t>
            </a:r>
            <a:r>
              <a:rPr kumimoji="0" lang="en-US" altLang="zh-TW" sz="2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®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事業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説明會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(UBP)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55046" y="2374931"/>
            <a:ext cx="3595674" cy="11509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一般事業訓練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包括新超連鎖</a:t>
            </a:r>
            <a:r>
              <a:rPr kumimoji="0" lang="en-US" altLang="zh-TW" sz="2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®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店主訓練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、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成功五要訣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訓練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及授證經理級訓練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155034" y="3748294"/>
            <a:ext cx="3595686" cy="121361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美安台灣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大學主修課訓練程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包括全新生活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莫蒂膚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網路中心等等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58962" y="4350190"/>
            <a:ext cx="3172074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地方研討會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332550" y="5798097"/>
            <a:ext cx="3674970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美安台灣領導者訓練大會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463720" y="5800041"/>
            <a:ext cx="3583078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美安台灣全國年會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4066139" y="1030116"/>
            <a:ext cx="690088" cy="684674"/>
            <a:chOff x="6333788" y="2259934"/>
            <a:chExt cx="1488830" cy="1488831"/>
          </a:xfrm>
        </p:grpSpPr>
        <p:sp>
          <p:nvSpPr>
            <p:cNvPr id="104" name="Oval 103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sp>
          <p:nvSpPr>
            <p:cNvPr id="105" name="Freeform 23"/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523454" y="1047486"/>
            <a:ext cx="690088" cy="684674"/>
            <a:chOff x="8197738" y="2260161"/>
            <a:chExt cx="1488830" cy="1488831"/>
          </a:xfrm>
        </p:grpSpPr>
        <p:sp>
          <p:nvSpPr>
            <p:cNvPr id="107" name="Oval 106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grpSp>
          <p:nvGrpSpPr>
            <p:cNvPr id="108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1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3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4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5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6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7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8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19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20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21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22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23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</p:grpSp>
      </p:grpSp>
      <p:cxnSp>
        <p:nvCxnSpPr>
          <p:cNvPr id="206" name="Straight Arrow Connector 205"/>
          <p:cNvCxnSpPr/>
          <p:nvPr/>
        </p:nvCxnSpPr>
        <p:spPr>
          <a:xfrm>
            <a:off x="5144999" y="2374931"/>
            <a:ext cx="0" cy="828675"/>
          </a:xfrm>
          <a:prstGeom prst="straightConnector1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3007933" y="2374912"/>
            <a:ext cx="210978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V="1">
            <a:off x="2999698" y="1755593"/>
            <a:ext cx="0" cy="68519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5117708" y="2374912"/>
            <a:ext cx="2181516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cxnSpLocks/>
          </p:cNvCxnSpPr>
          <p:nvPr/>
        </p:nvCxnSpPr>
        <p:spPr>
          <a:xfrm flipH="1" flipV="1">
            <a:off x="4411183" y="1738223"/>
            <a:ext cx="6188" cy="63669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cxnSpLocks/>
          </p:cNvCxnSpPr>
          <p:nvPr/>
        </p:nvCxnSpPr>
        <p:spPr>
          <a:xfrm flipV="1">
            <a:off x="5866322" y="1755593"/>
            <a:ext cx="2176" cy="619319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7288755" y="1677944"/>
            <a:ext cx="0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V="1">
            <a:off x="7662127" y="2950424"/>
            <a:ext cx="492919" cy="74386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7643221" y="4216159"/>
            <a:ext cx="511813" cy="138943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731048" y="3525916"/>
            <a:ext cx="931079" cy="0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0" idx="2"/>
            <a:endCxn id="29" idx="0"/>
          </p:cNvCxnSpPr>
          <p:nvPr/>
        </p:nvCxnSpPr>
        <p:spPr>
          <a:xfrm>
            <a:off x="5144999" y="3859594"/>
            <a:ext cx="0" cy="490596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758556" y="4826810"/>
            <a:ext cx="504861" cy="971287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7662115" y="3024810"/>
            <a:ext cx="12" cy="1191349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99F3EEEF-3CB3-460E-A5DA-5DA0B29AAB08}"/>
              </a:ext>
            </a:extLst>
          </p:cNvPr>
          <p:cNvSpPr/>
          <p:nvPr/>
        </p:nvSpPr>
        <p:spPr>
          <a:xfrm>
            <a:off x="2493682" y="297615"/>
            <a:ext cx="1042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二對一</a:t>
            </a: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面談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BAA17DA-AC62-4F23-90AC-5BE012B6716B}"/>
              </a:ext>
            </a:extLst>
          </p:cNvPr>
          <p:cNvSpPr/>
          <p:nvPr/>
        </p:nvSpPr>
        <p:spPr>
          <a:xfrm>
            <a:off x="1364504" y="27818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家庭事業</a:t>
            </a: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説明會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6FF8C16-FAD2-461D-B4D8-84A6ED7E47CA}"/>
              </a:ext>
            </a:extLst>
          </p:cNvPr>
          <p:cNvSpPr/>
          <p:nvPr/>
        </p:nvSpPr>
        <p:spPr>
          <a:xfrm>
            <a:off x="5046798" y="442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小組面談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餐會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8D05F4-65B6-49E6-B501-B6F97993D6CB}"/>
              </a:ext>
            </a:extLst>
          </p:cNvPr>
          <p:cNvSpPr/>
          <p:nvPr/>
        </p:nvSpPr>
        <p:spPr>
          <a:xfrm>
            <a:off x="4291703" y="29318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</a:t>
            </a: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研討會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2654654" y="1047486"/>
            <a:ext cx="690088" cy="684674"/>
            <a:chOff x="4535154" y="2275352"/>
            <a:chExt cx="1488830" cy="1488831"/>
          </a:xfrm>
        </p:grpSpPr>
        <p:sp>
          <p:nvSpPr>
            <p:cNvPr id="101" name="Oval 100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sp>
          <p:nvSpPr>
            <p:cNvPr id="102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953133" y="1061433"/>
            <a:ext cx="690088" cy="684674"/>
            <a:chOff x="10029029" y="2247571"/>
            <a:chExt cx="1488830" cy="1488831"/>
          </a:xfrm>
        </p:grpSpPr>
        <p:sp>
          <p:nvSpPr>
            <p:cNvPr id="125" name="Oval 124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grpSp>
          <p:nvGrpSpPr>
            <p:cNvPr id="126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127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28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29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0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1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2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3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4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5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6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7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8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39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40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41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42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43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44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45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46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  <p:sp>
            <p:nvSpPr>
              <p:cNvPr id="147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35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3CD2-8923-4869-A534-382FD2175F5C}" type="slidenum">
              <a:rPr kumimoji="0" lang="en-US" altLang="zh-TW" sz="61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TW" sz="61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1746" name="Picture 2" descr="D:\DSCN22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4527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599" y="3841075"/>
            <a:ext cx="1021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推</a:t>
            </a:r>
            <a:r>
              <a:rPr kumimoji="0" lang="zh-CN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展</a:t>
            </a:r>
            <a:r>
              <a:rPr kumimoji="0" lang="zh-TW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下一場</a:t>
            </a:r>
            <a:r>
              <a:rPr kumimoji="0" lang="zh-CN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</a:t>
            </a:r>
            <a:r>
              <a:rPr kumimoji="0" lang="zh-TW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地</a:t>
            </a:r>
            <a:r>
              <a:rPr kumimoji="0" lang="zh-CN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的</a:t>
            </a:r>
            <a:r>
              <a:rPr kumimoji="0" lang="zh-TW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會</a:t>
            </a:r>
            <a:r>
              <a:rPr kumimoji="0" lang="zh-CN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議活動</a:t>
            </a:r>
            <a:endParaRPr kumimoji="0" lang="en-US" altLang="zh-CN" sz="4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並</a:t>
            </a:r>
            <a:r>
              <a:rPr kumimoji="0" lang="zh-TW" alt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銷售門票</a:t>
            </a:r>
            <a:endParaRPr kumimoji="0" lang="en-US" altLang="en-US" sz="4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EF3ABC3-319C-47CB-B539-2B9A25F7ADCF}"/>
              </a:ext>
            </a:extLst>
          </p:cNvPr>
          <p:cNvSpPr txBox="1"/>
          <p:nvPr/>
        </p:nvSpPr>
        <p:spPr>
          <a:xfrm>
            <a:off x="2585904" y="2177539"/>
            <a:ext cx="70201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srgbClr val="FFFF00"/>
                </a:solidFill>
                <a:latin typeface="Arial Narrow" panose="020B0606020202030204" pitchFamily="34" charset="0"/>
              </a:rPr>
              <a:t>EVENT TO EVENT</a:t>
            </a:r>
          </a:p>
        </p:txBody>
      </p:sp>
    </p:spTree>
    <p:extLst>
      <p:ext uri="{BB962C8B-B14F-4D97-AF65-F5344CB8AC3E}">
        <p14:creationId xmlns:p14="http://schemas.microsoft.com/office/powerpoint/2010/main" val="33892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3795" y="500948"/>
            <a:ext cx="10353761" cy="1326321"/>
          </a:xfrm>
        </p:spPr>
        <p:txBody>
          <a:bodyPr/>
          <a:lstStyle/>
          <a:p>
            <a:pPr algn="ctr" eaLnBrk="1" hangingPunct="1"/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票的威力</a:t>
            </a:r>
          </a:p>
        </p:txBody>
      </p:sp>
      <p:sp>
        <p:nvSpPr>
          <p:cNvPr id="19251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fld id="{696615F2-A3E7-4332-ABA7-95A3963C4837}" type="slidenum">
              <a:rPr lang="en-US" altLang="zh-TW" b="0">
                <a:solidFill>
                  <a:srgbClr val="FFFFFF"/>
                </a:solidFill>
              </a:rPr>
              <a:t>38</a:t>
            </a:fld>
            <a:endParaRPr lang="en-US" altLang="zh-TW" b="0" dirty="0">
              <a:solidFill>
                <a:srgbClr val="FFFFFF"/>
              </a:solidFill>
            </a:endParaRPr>
          </a:p>
        </p:txBody>
      </p:sp>
      <p:sp>
        <p:nvSpPr>
          <p:cNvPr id="2469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45952" y="2230473"/>
            <a:ext cx="1582738" cy="7921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收入</a:t>
            </a:r>
          </a:p>
        </p:txBody>
      </p:sp>
      <p:sp>
        <p:nvSpPr>
          <p:cNvPr id="2469892" name="Line 4"/>
          <p:cNvSpPr>
            <a:spLocks noChangeShapeType="1"/>
          </p:cNvSpPr>
          <p:nvPr/>
        </p:nvSpPr>
        <p:spPr bwMode="auto">
          <a:xfrm flipH="1">
            <a:off x="3457525" y="2589268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69893" name="Text Box 5"/>
          <p:cNvSpPr txBox="1">
            <a:spLocks noChangeArrowheads="1"/>
          </p:cNvSpPr>
          <p:nvPr/>
        </p:nvSpPr>
        <p:spPr bwMode="auto">
          <a:xfrm>
            <a:off x="4393109" y="2229526"/>
            <a:ext cx="158432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TW" altLang="en-US" sz="4400" b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點數</a:t>
            </a:r>
          </a:p>
        </p:txBody>
      </p:sp>
      <p:sp>
        <p:nvSpPr>
          <p:cNvPr id="2469894" name="Text Box 6"/>
          <p:cNvSpPr txBox="1">
            <a:spLocks noChangeArrowheads="1"/>
          </p:cNvSpPr>
          <p:nvPr/>
        </p:nvSpPr>
        <p:spPr bwMode="auto">
          <a:xfrm>
            <a:off x="6697637" y="2229526"/>
            <a:ext cx="17272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TW" altLang="en-US" sz="4400" b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人數</a:t>
            </a:r>
          </a:p>
        </p:txBody>
      </p:sp>
      <p:sp>
        <p:nvSpPr>
          <p:cNvPr id="2469895" name="Text Box 7"/>
          <p:cNvSpPr txBox="1">
            <a:spLocks noChangeArrowheads="1"/>
          </p:cNvSpPr>
          <p:nvPr/>
        </p:nvSpPr>
        <p:spPr bwMode="auto">
          <a:xfrm>
            <a:off x="9074149" y="2229526"/>
            <a:ext cx="1439862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TW" altLang="en-US" sz="4400" b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票數</a:t>
            </a:r>
          </a:p>
        </p:txBody>
      </p:sp>
      <p:sp>
        <p:nvSpPr>
          <p:cNvPr id="2469896" name="Line 8"/>
          <p:cNvSpPr>
            <a:spLocks noChangeShapeType="1"/>
          </p:cNvSpPr>
          <p:nvPr/>
        </p:nvSpPr>
        <p:spPr bwMode="auto">
          <a:xfrm flipH="1">
            <a:off x="5786412" y="2589268"/>
            <a:ext cx="8651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69897" name="Line 9"/>
          <p:cNvSpPr>
            <a:spLocks noChangeShapeType="1"/>
          </p:cNvSpPr>
          <p:nvPr/>
        </p:nvSpPr>
        <p:spPr bwMode="auto">
          <a:xfrm flipH="1">
            <a:off x="8138045" y="2611038"/>
            <a:ext cx="7921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3" name="Picture 6" descr="C:\Users\T K\Desktop\2010IntTicket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189" y="4511627"/>
            <a:ext cx="4186237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9898" name="Picture 3" descr="002 20K pp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499" y="3571613"/>
            <a:ext cx="3929105" cy="2946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9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69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69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69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69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6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69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69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6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9892" grpId="0" animBg="1"/>
      <p:bldP spid="2469896" grpId="0" animBg="1"/>
      <p:bldP spid="246989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569C7A9-ABA2-45FB-8F9B-B0D94C7E2F83}"/>
              </a:ext>
            </a:extLst>
          </p:cNvPr>
          <p:cNvSpPr txBox="1"/>
          <p:nvPr/>
        </p:nvSpPr>
        <p:spPr>
          <a:xfrm>
            <a:off x="3220874" y="2659559"/>
            <a:ext cx="5718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8~15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</a:p>
        </p:txBody>
      </p:sp>
    </p:spTree>
    <p:extLst>
      <p:ext uri="{BB962C8B-B14F-4D97-AF65-F5344CB8AC3E}">
        <p14:creationId xmlns:p14="http://schemas.microsoft.com/office/powerpoint/2010/main" val="311418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EDB20997-3078-4F55-BEA5-9DE778022B7A}"/>
              </a:ext>
            </a:extLst>
          </p:cNvPr>
          <p:cNvGrpSpPr/>
          <p:nvPr/>
        </p:nvGrpSpPr>
        <p:grpSpPr>
          <a:xfrm>
            <a:off x="6192369" y="2089410"/>
            <a:ext cx="5703795" cy="3690370"/>
            <a:chOff x="551000" y="1237034"/>
            <a:chExt cx="6248400" cy="4200525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76F9CB3F-2A55-41CC-80EF-800D51AB4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000" y="1237034"/>
              <a:ext cx="6248400" cy="4200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4F05D020-94E2-4968-A26E-02CA01A667B9}"/>
                </a:ext>
              </a:extLst>
            </p:cNvPr>
            <p:cNvSpPr txBox="1"/>
            <p:nvPr/>
          </p:nvSpPr>
          <p:spPr>
            <a:xfrm>
              <a:off x="2796988" y="4991592"/>
              <a:ext cx="2823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微軟正黑體" panose="020B0604030504040204" pitchFamily="34" charset="-120"/>
                  <a:cs typeface="+mn-cs"/>
                </a:rPr>
                <a:t>我這ㄦ有本秘笈</a:t>
              </a: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09C6C21F-4B7C-4FF0-BB26-D23CCCC1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7" y="2089410"/>
            <a:ext cx="5968253" cy="369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CF37186-A616-47F9-8A0A-77C15F8720A5}"/>
              </a:ext>
            </a:extLst>
          </p:cNvPr>
          <p:cNvSpPr txBox="1"/>
          <p:nvPr/>
        </p:nvSpPr>
        <p:spPr>
          <a:xfrm>
            <a:off x="2969772" y="586585"/>
            <a:ext cx="6252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你想實現夢想嗎</a:t>
            </a:r>
            <a:r>
              <a:rPr lang="zh-TW" altLang="en-US" sz="6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69F6A00C-A69F-48F0-82B3-259E17E87D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014"/>
            <a:ext cx="12192000" cy="980475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907FF00-0A6E-4036-9A22-6F0503227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92115"/>
              </p:ext>
            </p:extLst>
          </p:nvPr>
        </p:nvGraphicFramePr>
        <p:xfrm>
          <a:off x="1299981" y="1618194"/>
          <a:ext cx="9360248" cy="48757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70031">
                  <a:extLst>
                    <a:ext uri="{9D8B030D-6E8A-4147-A177-3AD203B41FA5}">
                      <a16:colId xmlns:a16="http://schemas.microsoft.com/office/drawing/2014/main" val="3581703055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1469693704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596449215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2050379174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4179061206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714308736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53250450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1076906581"/>
                    </a:ext>
                  </a:extLst>
                </a:gridCol>
              </a:tblGrid>
              <a:tr h="1218948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618604"/>
                  </a:ext>
                </a:extLst>
              </a:tr>
              <a:tr h="12189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2742953"/>
                  </a:ext>
                </a:extLst>
              </a:tr>
              <a:tr h="12189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227593"/>
                  </a:ext>
                </a:extLst>
              </a:tr>
              <a:tr h="12189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晚上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6255217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0866DC39-9A9C-4644-A818-2C2FE1AF3B6B}"/>
              </a:ext>
            </a:extLst>
          </p:cNvPr>
          <p:cNvSpPr txBox="1"/>
          <p:nvPr/>
        </p:nvSpPr>
        <p:spPr>
          <a:xfrm>
            <a:off x="1528553" y="488261"/>
            <a:ext cx="911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時間分配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行動計畫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每週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8~15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小時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CA0A492-298A-48FF-BAAB-029B52DF4C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999" y="3234670"/>
            <a:ext cx="902822" cy="38865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80D419C-A1A7-4855-A81D-114EC84FDF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93" y="3234670"/>
            <a:ext cx="902286" cy="38408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C3AA613-7165-45B9-86D8-ECE965ECC6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377" y="3236959"/>
            <a:ext cx="902286" cy="38408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33BD32E-6F8D-426E-83C6-1F1F6FD4ED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184" y="4438097"/>
            <a:ext cx="902286" cy="38408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ADEFF85-10E3-47BF-BBD9-4F4B02E005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085" y="4438096"/>
            <a:ext cx="902286" cy="38408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1F7315E5-28CA-46CA-8B93-AA90A24DBD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93" y="4438096"/>
            <a:ext cx="902286" cy="38408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FE6BF4B-677D-4ED5-866F-FFFAB6C73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253" y="4443187"/>
            <a:ext cx="902286" cy="38408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5946324-3FA2-4710-96BF-FEF3E63398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253" y="3236959"/>
            <a:ext cx="902286" cy="38408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45E2505-10CF-4D04-A6F6-E894E7FC25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535" y="4444331"/>
            <a:ext cx="902286" cy="38408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84CBBDE1-3EBB-4814-A9EA-45D4C7DA2A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085" y="3236959"/>
            <a:ext cx="902286" cy="381792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882673A0-47D5-4009-91C4-35C67F117A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184" y="5575432"/>
            <a:ext cx="914479" cy="640135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EB40340-32C5-4370-B6EE-826FE9B032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868" y="4310068"/>
            <a:ext cx="914479" cy="64013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C9422E1E-6AB9-454F-A322-BF047A69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726" y="5589080"/>
            <a:ext cx="902286" cy="64623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C6A600D-E208-4ACD-BD71-96FFC8701F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296" y="5640900"/>
            <a:ext cx="1152244" cy="536494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BD442402-A913-484E-A56A-7F7B8024BE7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770" y="4152597"/>
            <a:ext cx="1066892" cy="114614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5E45004-66F6-4ED6-A065-86F85CA7D361}"/>
              </a:ext>
            </a:extLst>
          </p:cNvPr>
          <p:cNvSpPr txBox="1"/>
          <p:nvPr/>
        </p:nvSpPr>
        <p:spPr>
          <a:xfrm>
            <a:off x="4920240" y="5613604"/>
            <a:ext cx="91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C000"/>
                </a:solidFill>
              </a:rPr>
              <a:t>UBP</a:t>
            </a:r>
            <a:endParaRPr lang="zh-TW" alt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5" name="Picture 3" descr="C:\Program Files\Microsoft Office\MEDIA\OFFICE14\Lines\BD21322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492" y="4503539"/>
            <a:ext cx="9075761" cy="47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文字方塊 2"/>
          <p:cNvSpPr txBox="1">
            <a:spLocks noChangeArrowheads="1"/>
          </p:cNvSpPr>
          <p:nvPr/>
        </p:nvSpPr>
        <p:spPr bwMode="auto">
          <a:xfrm>
            <a:off x="1196034" y="1884608"/>
            <a:ext cx="747577" cy="204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月大會</a:t>
            </a:r>
          </a:p>
        </p:txBody>
      </p:sp>
      <p:sp>
        <p:nvSpPr>
          <p:cNvPr id="202757" name="文字方塊 5"/>
          <p:cNvSpPr txBox="1">
            <a:spLocks noChangeArrowheads="1"/>
          </p:cNvSpPr>
          <p:nvPr/>
        </p:nvSpPr>
        <p:spPr bwMode="auto">
          <a:xfrm>
            <a:off x="10206255" y="1997827"/>
            <a:ext cx="747577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月年會</a:t>
            </a:r>
          </a:p>
        </p:txBody>
      </p:sp>
      <p:cxnSp>
        <p:nvCxnSpPr>
          <p:cNvPr id="8" name="直線接點 7"/>
          <p:cNvCxnSpPr/>
          <p:nvPr/>
        </p:nvCxnSpPr>
        <p:spPr>
          <a:xfrm flipH="1">
            <a:off x="3182155" y="4373714"/>
            <a:ext cx="0" cy="74890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811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281" y="4248150"/>
            <a:ext cx="101738" cy="89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812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344" y="4329708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8122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382" y="4373714"/>
            <a:ext cx="9048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8123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229" y="4373714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8125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9414" y="4360069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18126" name="文字方塊 11"/>
          <p:cNvSpPr txBox="1">
            <a:spLocks noChangeArrowheads="1"/>
          </p:cNvSpPr>
          <p:nvPr/>
        </p:nvSpPr>
        <p:spPr bwMode="auto">
          <a:xfrm>
            <a:off x="1196034" y="5290086"/>
            <a:ext cx="9330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prstClr val="white"/>
                </a:solidFill>
              </a:rPr>
              <a:t>11</a:t>
            </a:r>
            <a:r>
              <a:rPr lang="zh-TW" altLang="en-US" sz="2400" dirty="0">
                <a:solidFill>
                  <a:prstClr val="white"/>
                </a:solidFill>
              </a:rPr>
              <a:t>月</a:t>
            </a:r>
            <a:endParaRPr lang="en-US" altLang="zh-TW" sz="2400" dirty="0">
              <a:solidFill>
                <a:prstClr val="white"/>
              </a:solidFill>
            </a:endParaRPr>
          </a:p>
        </p:txBody>
      </p:sp>
      <p:sp>
        <p:nvSpPr>
          <p:cNvPr id="218127" name="文字方塊 12"/>
          <p:cNvSpPr txBox="1">
            <a:spLocks noChangeArrowheads="1"/>
          </p:cNvSpPr>
          <p:nvPr/>
        </p:nvSpPr>
        <p:spPr bwMode="auto">
          <a:xfrm>
            <a:off x="2741617" y="5292046"/>
            <a:ext cx="1031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prstClr val="white"/>
                </a:solidFill>
              </a:rPr>
              <a:t>12</a:t>
            </a:r>
            <a:r>
              <a:rPr lang="zh-TW" altLang="en-US" sz="2400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29" name="文字方塊 14"/>
          <p:cNvSpPr txBox="1">
            <a:spLocks noChangeArrowheads="1"/>
          </p:cNvSpPr>
          <p:nvPr/>
        </p:nvSpPr>
        <p:spPr bwMode="auto">
          <a:xfrm>
            <a:off x="4731061" y="5289228"/>
            <a:ext cx="105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prstClr val="white"/>
                </a:solidFill>
              </a:rPr>
              <a:t>1</a:t>
            </a:r>
            <a:r>
              <a:rPr lang="zh-TW" altLang="en-US" sz="2400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30" name="文字方塊 15"/>
          <p:cNvSpPr txBox="1">
            <a:spLocks noChangeArrowheads="1"/>
          </p:cNvSpPr>
          <p:nvPr/>
        </p:nvSpPr>
        <p:spPr bwMode="auto">
          <a:xfrm>
            <a:off x="6722821" y="5297839"/>
            <a:ext cx="861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prstClr val="white"/>
                </a:solidFill>
              </a:rPr>
              <a:t>2</a:t>
            </a:r>
            <a:r>
              <a:rPr lang="zh-TW" altLang="en-US" sz="2400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32" name="文字方塊 17"/>
          <p:cNvSpPr txBox="1">
            <a:spLocks noChangeArrowheads="1"/>
          </p:cNvSpPr>
          <p:nvPr/>
        </p:nvSpPr>
        <p:spPr bwMode="auto">
          <a:xfrm>
            <a:off x="8616952" y="5281358"/>
            <a:ext cx="1031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prstClr val="white"/>
                </a:solidFill>
              </a:rPr>
              <a:t>3</a:t>
            </a:r>
            <a:r>
              <a:rPr lang="zh-TW" altLang="en-US" sz="2400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33" name="文字方塊 18"/>
          <p:cNvSpPr txBox="1">
            <a:spLocks noChangeArrowheads="1"/>
          </p:cNvSpPr>
          <p:nvPr/>
        </p:nvSpPr>
        <p:spPr bwMode="auto">
          <a:xfrm>
            <a:off x="10308103" y="5276400"/>
            <a:ext cx="659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prstClr val="white"/>
                </a:solidFill>
              </a:rPr>
              <a:t>4</a:t>
            </a:r>
            <a:r>
              <a:rPr lang="zh-TW" altLang="en-US" sz="2400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0" name="向下箭號圖說文字 19"/>
          <p:cNvSpPr/>
          <p:nvPr/>
        </p:nvSpPr>
        <p:spPr>
          <a:xfrm>
            <a:off x="3182155" y="1956349"/>
            <a:ext cx="1016206" cy="20526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</a:t>
            </a:r>
            <a:endParaRPr lang="en-US" altLang="zh-TW" sz="28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研討會</a:t>
            </a:r>
            <a:endParaRPr lang="zh-TW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向下箭號圖說文字 21"/>
          <p:cNvSpPr/>
          <p:nvPr/>
        </p:nvSpPr>
        <p:spPr>
          <a:xfrm>
            <a:off x="5554640" y="1975759"/>
            <a:ext cx="952944" cy="20526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</a:t>
            </a:r>
            <a:endParaRPr lang="en-US" altLang="zh-TW" sz="28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研討會</a:t>
            </a:r>
            <a:endParaRPr lang="zh-TW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向下箭號圖說文字 22"/>
          <p:cNvSpPr/>
          <p:nvPr/>
        </p:nvSpPr>
        <p:spPr>
          <a:xfrm>
            <a:off x="8038531" y="1980743"/>
            <a:ext cx="987996" cy="20526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</a:t>
            </a:r>
            <a:endParaRPr lang="en-US" altLang="zh-TW" sz="28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研討會</a:t>
            </a:r>
            <a:endParaRPr lang="zh-TW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8137" name="文字方塊 1"/>
          <p:cNvSpPr txBox="1">
            <a:spLocks noChangeArrowheads="1"/>
          </p:cNvSpPr>
          <p:nvPr/>
        </p:nvSpPr>
        <p:spPr bwMode="auto">
          <a:xfrm>
            <a:off x="3774668" y="753912"/>
            <a:ext cx="4774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六個月</a:t>
            </a:r>
            <a:r>
              <a:rPr lang="en-US" altLang="zh-TW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半年</a:t>
            </a:r>
            <a:r>
              <a:rPr lang="en-US" altLang="zh-TW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</p:spTree>
    <p:extLst>
      <p:ext uri="{BB962C8B-B14F-4D97-AF65-F5344CB8AC3E}">
        <p14:creationId xmlns:p14="http://schemas.microsoft.com/office/powerpoint/2010/main" val="20493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CEE98B6-1600-4EEA-99EB-87098F4D8C04}" type="slidenum">
              <a:rPr kumimoji="0" lang="en-US" altLang="zh-TW">
                <a:solidFill>
                  <a:prstClr val="white"/>
                </a:solidFill>
              </a:rPr>
              <a:pPr eaLnBrk="1" hangingPunct="1"/>
              <a:t>42</a:t>
            </a:fld>
            <a:endParaRPr kumimoji="0" lang="en-US" altLang="zh-TW" dirty="0">
              <a:solidFill>
                <a:prstClr val="white"/>
              </a:solidFill>
            </a:endParaRPr>
          </a:p>
        </p:txBody>
      </p:sp>
      <p:pic>
        <p:nvPicPr>
          <p:cNvPr id="21913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378" y="4083345"/>
            <a:ext cx="10441119" cy="2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378" y="3796253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2722" y="3811563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4324" y="3854912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3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1474" y="3822253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1388" y="3809199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19145" name="文字方塊 2"/>
          <p:cNvSpPr txBox="1">
            <a:spLocks noChangeArrowheads="1"/>
          </p:cNvSpPr>
          <p:nvPr/>
        </p:nvSpPr>
        <p:spPr bwMode="auto">
          <a:xfrm>
            <a:off x="1345783" y="4801262"/>
            <a:ext cx="1492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第一周</a:t>
            </a:r>
          </a:p>
        </p:txBody>
      </p:sp>
      <p:sp>
        <p:nvSpPr>
          <p:cNvPr id="219146" name="文字方塊 3"/>
          <p:cNvSpPr txBox="1">
            <a:spLocks noChangeArrowheads="1"/>
          </p:cNvSpPr>
          <p:nvPr/>
        </p:nvSpPr>
        <p:spPr bwMode="auto">
          <a:xfrm>
            <a:off x="3985031" y="4801262"/>
            <a:ext cx="15048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第二周</a:t>
            </a:r>
          </a:p>
        </p:txBody>
      </p:sp>
      <p:sp>
        <p:nvSpPr>
          <p:cNvPr id="219147" name="文字方塊 4"/>
          <p:cNvSpPr txBox="1">
            <a:spLocks noChangeArrowheads="1"/>
          </p:cNvSpPr>
          <p:nvPr/>
        </p:nvSpPr>
        <p:spPr bwMode="auto">
          <a:xfrm>
            <a:off x="6636102" y="4801262"/>
            <a:ext cx="1419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第三周</a:t>
            </a:r>
          </a:p>
        </p:txBody>
      </p:sp>
      <p:sp>
        <p:nvSpPr>
          <p:cNvPr id="219148" name="文字方塊 5"/>
          <p:cNvSpPr txBox="1">
            <a:spLocks noChangeArrowheads="1"/>
          </p:cNvSpPr>
          <p:nvPr/>
        </p:nvSpPr>
        <p:spPr bwMode="auto">
          <a:xfrm>
            <a:off x="9306726" y="4781953"/>
            <a:ext cx="13754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第四周</a:t>
            </a:r>
          </a:p>
        </p:txBody>
      </p:sp>
      <p:grpSp>
        <p:nvGrpSpPr>
          <p:cNvPr id="203789" name="群組 9"/>
          <p:cNvGrpSpPr>
            <a:grpSpLocks/>
          </p:cNvGrpSpPr>
          <p:nvPr/>
        </p:nvGrpSpPr>
        <p:grpSpPr bwMode="auto">
          <a:xfrm>
            <a:off x="6081482" y="2276327"/>
            <a:ext cx="2532264" cy="1545926"/>
            <a:chOff x="611560" y="2060848"/>
            <a:chExt cx="1883097" cy="1611635"/>
          </a:xfrm>
        </p:grpSpPr>
        <p:sp>
          <p:nvSpPr>
            <p:cNvPr id="7" name="向下箭號圖說文字 6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U</a:t>
              </a:r>
            </a:p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</a:t>
              </a:r>
            </a:p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P</a:t>
              </a:r>
              <a:endParaRPr lang="zh-TW" altLang="en-US" sz="2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" name="向下箭號圖說文字 7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B5</a:t>
              </a:r>
              <a:endParaRPr lang="zh-TW" altLang="en-US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" name="向下箭號圖說文字 8"/>
            <p:cNvSpPr/>
            <p:nvPr/>
          </p:nvSpPr>
          <p:spPr>
            <a:xfrm>
              <a:off x="1907182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產品</a:t>
              </a:r>
              <a:endParaRPr lang="en-US" altLang="zh-TW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TW" altLang="en-US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培訓</a:t>
              </a:r>
            </a:p>
          </p:txBody>
        </p:sp>
      </p:grpSp>
      <p:sp>
        <p:nvSpPr>
          <p:cNvPr id="219153" name="文字方塊 1"/>
          <p:cNvSpPr txBox="1">
            <a:spLocks noChangeArrowheads="1"/>
          </p:cNvSpPr>
          <p:nvPr/>
        </p:nvSpPr>
        <p:spPr bwMode="auto">
          <a:xfrm>
            <a:off x="3979088" y="1060294"/>
            <a:ext cx="4336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每個月的計畫</a:t>
            </a:r>
          </a:p>
        </p:txBody>
      </p:sp>
      <p:grpSp>
        <p:nvGrpSpPr>
          <p:cNvPr id="21" name="群組 9"/>
          <p:cNvGrpSpPr>
            <a:grpSpLocks/>
          </p:cNvGrpSpPr>
          <p:nvPr/>
        </p:nvGrpSpPr>
        <p:grpSpPr bwMode="auto">
          <a:xfrm>
            <a:off x="821955" y="2250327"/>
            <a:ext cx="2532264" cy="1545926"/>
            <a:chOff x="611560" y="2060848"/>
            <a:chExt cx="1883097" cy="1611635"/>
          </a:xfrm>
        </p:grpSpPr>
        <p:sp>
          <p:nvSpPr>
            <p:cNvPr id="22" name="向下箭號圖說文字 21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U</a:t>
              </a:r>
            </a:p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</a:t>
              </a:r>
            </a:p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P</a:t>
              </a:r>
              <a:endParaRPr lang="zh-TW" altLang="en-US" sz="2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" name="向下箭號圖說文字 22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B5</a:t>
              </a:r>
              <a:endParaRPr lang="zh-TW" altLang="en-US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" name="向下箭號圖說文字 23"/>
            <p:cNvSpPr/>
            <p:nvPr/>
          </p:nvSpPr>
          <p:spPr>
            <a:xfrm>
              <a:off x="1907182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產品</a:t>
              </a:r>
              <a:endParaRPr lang="en-US" altLang="zh-TW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TW" altLang="en-US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培訓</a:t>
              </a:r>
            </a:p>
          </p:txBody>
        </p:sp>
      </p:grpSp>
      <p:grpSp>
        <p:nvGrpSpPr>
          <p:cNvPr id="25" name="群組 9"/>
          <p:cNvGrpSpPr>
            <a:grpSpLocks/>
          </p:cNvGrpSpPr>
          <p:nvPr/>
        </p:nvGrpSpPr>
        <p:grpSpPr bwMode="auto">
          <a:xfrm>
            <a:off x="3463297" y="2263273"/>
            <a:ext cx="2509046" cy="1545926"/>
            <a:chOff x="611560" y="2060848"/>
            <a:chExt cx="1865831" cy="1611635"/>
          </a:xfrm>
        </p:grpSpPr>
        <p:sp>
          <p:nvSpPr>
            <p:cNvPr id="26" name="向下箭號圖說文字 25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U</a:t>
              </a:r>
            </a:p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</a:t>
              </a:r>
            </a:p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P</a:t>
              </a:r>
              <a:endParaRPr lang="zh-TW" altLang="en-US" sz="2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" name="向下箭號圖說文字 26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B5</a:t>
              </a:r>
              <a:endParaRPr lang="zh-TW" altLang="en-US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8" name="向下箭號圖說文字 27"/>
            <p:cNvSpPr/>
            <p:nvPr/>
          </p:nvSpPr>
          <p:spPr>
            <a:xfrm>
              <a:off x="1889916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產品</a:t>
              </a:r>
              <a:endParaRPr lang="en-US" altLang="zh-TW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TW" altLang="en-US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培訓</a:t>
              </a:r>
            </a:p>
          </p:txBody>
        </p:sp>
      </p:grpSp>
      <p:grpSp>
        <p:nvGrpSpPr>
          <p:cNvPr id="29" name="群組 9"/>
          <p:cNvGrpSpPr>
            <a:grpSpLocks/>
          </p:cNvGrpSpPr>
          <p:nvPr/>
        </p:nvGrpSpPr>
        <p:grpSpPr bwMode="auto">
          <a:xfrm>
            <a:off x="8716233" y="2263273"/>
            <a:ext cx="2532264" cy="1545926"/>
            <a:chOff x="611560" y="2060848"/>
            <a:chExt cx="1883097" cy="1611635"/>
          </a:xfrm>
        </p:grpSpPr>
        <p:sp>
          <p:nvSpPr>
            <p:cNvPr id="30" name="向下箭號圖說文字 29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U</a:t>
              </a:r>
            </a:p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</a:t>
              </a:r>
            </a:p>
            <a:p>
              <a:pPr algn="ctr">
                <a:defRPr/>
              </a:pPr>
              <a:r>
                <a:rPr lang="en-US" altLang="zh-TW" sz="2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P</a:t>
              </a:r>
              <a:endParaRPr lang="zh-TW" altLang="en-US" sz="2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向下箭號圖說文字 30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B5</a:t>
              </a:r>
              <a:endParaRPr lang="zh-TW" altLang="en-US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2" name="向下箭號圖說文字 31"/>
            <p:cNvSpPr/>
            <p:nvPr/>
          </p:nvSpPr>
          <p:spPr>
            <a:xfrm>
              <a:off x="1907182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產品</a:t>
              </a:r>
              <a:endParaRPr lang="en-US" altLang="zh-TW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TW" altLang="en-US" sz="2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培訓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03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D53388BD-627F-4BC7-9EDD-F5C1BD3DCE8E}" type="slidenum">
              <a:rPr kumimoji="0" lang="en-US" altLang="zh-TW">
                <a:solidFill>
                  <a:prstClr val="white"/>
                </a:solidFill>
              </a:rPr>
              <a:pPr eaLnBrk="1" hangingPunct="1"/>
              <a:t>43</a:t>
            </a:fld>
            <a:endParaRPr kumimoji="0" lang="en-US" altLang="zh-TW" dirty="0">
              <a:solidFill>
                <a:prstClr val="white"/>
              </a:solidFill>
            </a:endParaRPr>
          </a:p>
        </p:txBody>
      </p:sp>
      <p:pic>
        <p:nvPicPr>
          <p:cNvPr id="22016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43" y="3426728"/>
            <a:ext cx="10530605" cy="56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97" y="3177889"/>
            <a:ext cx="83344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373" y="3201701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9432" y="3201701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928" y="3201701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4423" y="3201701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221636" y="3066358"/>
            <a:ext cx="14411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70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730" y="3207032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71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651" y="3196938"/>
            <a:ext cx="91679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20172" name="文字方塊 2"/>
          <p:cNvSpPr txBox="1">
            <a:spLocks noChangeArrowheads="1"/>
          </p:cNvSpPr>
          <p:nvPr/>
        </p:nvSpPr>
        <p:spPr bwMode="auto">
          <a:xfrm>
            <a:off x="960883" y="4173251"/>
            <a:ext cx="1127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星期一</a:t>
            </a:r>
          </a:p>
        </p:txBody>
      </p:sp>
      <p:sp>
        <p:nvSpPr>
          <p:cNvPr id="220173" name="文字方塊 3"/>
          <p:cNvSpPr txBox="1">
            <a:spLocks noChangeArrowheads="1"/>
          </p:cNvSpPr>
          <p:nvPr/>
        </p:nvSpPr>
        <p:spPr bwMode="auto">
          <a:xfrm>
            <a:off x="2474044" y="4173251"/>
            <a:ext cx="1189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星期二</a:t>
            </a:r>
          </a:p>
        </p:txBody>
      </p:sp>
      <p:sp>
        <p:nvSpPr>
          <p:cNvPr id="220174" name="文字方塊 4"/>
          <p:cNvSpPr txBox="1">
            <a:spLocks noChangeArrowheads="1"/>
          </p:cNvSpPr>
          <p:nvPr/>
        </p:nvSpPr>
        <p:spPr bwMode="auto">
          <a:xfrm>
            <a:off x="3965224" y="4173251"/>
            <a:ext cx="12650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星期三</a:t>
            </a:r>
          </a:p>
        </p:txBody>
      </p:sp>
      <p:sp>
        <p:nvSpPr>
          <p:cNvPr id="220175" name="文字方塊 5"/>
          <p:cNvSpPr txBox="1">
            <a:spLocks noChangeArrowheads="1"/>
          </p:cNvSpPr>
          <p:nvPr/>
        </p:nvSpPr>
        <p:spPr bwMode="auto">
          <a:xfrm>
            <a:off x="5401811" y="4173251"/>
            <a:ext cx="1125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星期四</a:t>
            </a:r>
          </a:p>
        </p:txBody>
      </p:sp>
      <p:sp>
        <p:nvSpPr>
          <p:cNvPr id="220176" name="文字方塊 6"/>
          <p:cNvSpPr txBox="1">
            <a:spLocks noChangeArrowheads="1"/>
          </p:cNvSpPr>
          <p:nvPr/>
        </p:nvSpPr>
        <p:spPr bwMode="auto">
          <a:xfrm>
            <a:off x="6784645" y="4173251"/>
            <a:ext cx="1117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星期五</a:t>
            </a:r>
          </a:p>
        </p:txBody>
      </p:sp>
      <p:sp>
        <p:nvSpPr>
          <p:cNvPr id="220177" name="文字方塊 7"/>
          <p:cNvSpPr txBox="1">
            <a:spLocks noChangeArrowheads="1"/>
          </p:cNvSpPr>
          <p:nvPr/>
        </p:nvSpPr>
        <p:spPr bwMode="auto">
          <a:xfrm>
            <a:off x="8351407" y="4173251"/>
            <a:ext cx="12429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星期六</a:t>
            </a:r>
          </a:p>
        </p:txBody>
      </p:sp>
      <p:sp>
        <p:nvSpPr>
          <p:cNvPr id="220178" name="文字方塊 8"/>
          <p:cNvSpPr txBox="1">
            <a:spLocks noChangeArrowheads="1"/>
          </p:cNvSpPr>
          <p:nvPr/>
        </p:nvSpPr>
        <p:spPr bwMode="auto">
          <a:xfrm>
            <a:off x="10038146" y="4173251"/>
            <a:ext cx="1139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星期日</a:t>
            </a:r>
          </a:p>
        </p:txBody>
      </p:sp>
      <p:sp>
        <p:nvSpPr>
          <p:cNvPr id="220179" name="文字方塊 1"/>
          <p:cNvSpPr txBox="1">
            <a:spLocks noChangeArrowheads="1"/>
          </p:cNvSpPr>
          <p:nvPr/>
        </p:nvSpPr>
        <p:spPr bwMode="auto">
          <a:xfrm>
            <a:off x="4249044" y="779450"/>
            <a:ext cx="36915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每週的計畫</a:t>
            </a:r>
          </a:p>
        </p:txBody>
      </p:sp>
      <p:sp>
        <p:nvSpPr>
          <p:cNvPr id="2" name="向下箭號圖說文字 1"/>
          <p:cNvSpPr/>
          <p:nvPr/>
        </p:nvSpPr>
        <p:spPr>
          <a:xfrm>
            <a:off x="2318323" y="1883126"/>
            <a:ext cx="767071" cy="141208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>
              <a:defRPr/>
            </a:pPr>
            <a:r>
              <a:rPr lang="en-US" altLang="zh-TW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>
              <a:defRPr/>
            </a:pPr>
            <a:r>
              <a:rPr lang="en-US" altLang="zh-TW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向下箭號圖說文字 2"/>
          <p:cNvSpPr/>
          <p:nvPr/>
        </p:nvSpPr>
        <p:spPr>
          <a:xfrm>
            <a:off x="8820810" y="1864712"/>
            <a:ext cx="803833" cy="144166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UBP</a:t>
            </a:r>
          </a:p>
          <a:p>
            <a:pPr algn="ctr">
              <a:defRPr/>
            </a:pPr>
            <a:r>
              <a:rPr lang="en-US" altLang="zh-TW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B5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772804" y="4996702"/>
            <a:ext cx="47174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量變</a:t>
            </a:r>
            <a:r>
              <a:rPr lang="zh-TW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才會有</a:t>
            </a: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質變</a:t>
            </a:r>
          </a:p>
        </p:txBody>
      </p:sp>
      <p:sp>
        <p:nvSpPr>
          <p:cNvPr id="26" name="向下箭號圖說文字 25"/>
          <p:cNvSpPr/>
          <p:nvPr/>
        </p:nvSpPr>
        <p:spPr>
          <a:xfrm>
            <a:off x="7094462" y="1867194"/>
            <a:ext cx="797857" cy="1441666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HBP</a:t>
            </a:r>
            <a:endParaRPr lang="zh-TW" alt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向下箭號圖說文字 26"/>
          <p:cNvSpPr/>
          <p:nvPr/>
        </p:nvSpPr>
        <p:spPr>
          <a:xfrm>
            <a:off x="4213644" y="1867194"/>
            <a:ext cx="774650" cy="141208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>
              <a:defRPr/>
            </a:pPr>
            <a:r>
              <a:rPr lang="en-US" altLang="zh-TW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>
              <a:defRPr/>
            </a:pPr>
            <a:r>
              <a:rPr lang="en-US" altLang="zh-TW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向下箭號圖說文字 28"/>
          <p:cNvSpPr/>
          <p:nvPr/>
        </p:nvSpPr>
        <p:spPr>
          <a:xfrm>
            <a:off x="5528207" y="1896775"/>
            <a:ext cx="969016" cy="141208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Coring</a:t>
            </a:r>
          </a:p>
        </p:txBody>
      </p:sp>
    </p:spTree>
    <p:extLst>
      <p:ext uri="{BB962C8B-B14F-4D97-AF65-F5344CB8AC3E}">
        <p14:creationId xmlns:p14="http://schemas.microsoft.com/office/powerpoint/2010/main" val="100077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6" grpId="0" animBg="1"/>
      <p:bldP spid="27" grpId="0" animBg="1"/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8636251-6C47-4601-8A6F-92EED18B8132}"/>
              </a:ext>
            </a:extLst>
          </p:cNvPr>
          <p:cNvSpPr/>
          <p:nvPr/>
        </p:nvSpPr>
        <p:spPr>
          <a:xfrm>
            <a:off x="0" y="289610"/>
            <a:ext cx="12192000" cy="97312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A5DD90B-6DFD-4462-97C5-CD8A15A4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32" y="1345862"/>
            <a:ext cx="7516536" cy="53144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F8E6898-052B-484B-B76B-760609CB879D}"/>
              </a:ext>
            </a:extLst>
          </p:cNvPr>
          <p:cNvSpPr txBox="1"/>
          <p:nvPr/>
        </p:nvSpPr>
        <p:spPr>
          <a:xfrm>
            <a:off x="4476924" y="411403"/>
            <a:ext cx="3238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微軟正黑體" panose="020B0604030504040204" pitchFamily="34" charset="-120"/>
                <a:cs typeface="+mn-cs"/>
              </a:rPr>
              <a:t>堅持的威力</a:t>
            </a:r>
          </a:p>
        </p:txBody>
      </p:sp>
    </p:spTree>
    <p:extLst>
      <p:ext uri="{BB962C8B-B14F-4D97-AF65-F5344CB8AC3E}">
        <p14:creationId xmlns:p14="http://schemas.microsoft.com/office/powerpoint/2010/main" val="291344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spect="1" noChangeArrowheads="1"/>
          </p:cNvSpPr>
          <p:nvPr/>
        </p:nvSpPr>
        <p:spPr bwMode="auto">
          <a:xfrm>
            <a:off x="5148580" y="1126333"/>
            <a:ext cx="1891807" cy="335408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您</a:t>
            </a:r>
            <a:endParaRPr kumimoji="0" lang="en-US" sz="24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3" name="AutoShape 19"/>
          <p:cNvSpPr>
            <a:spLocks noChangeAspect="1" noChangeArrowheads="1"/>
          </p:cNvSpPr>
          <p:nvPr/>
        </p:nvSpPr>
        <p:spPr bwMode="auto">
          <a:xfrm>
            <a:off x="5148580" y="570315"/>
            <a:ext cx="1891807" cy="345192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推薦人</a:t>
            </a:r>
            <a:endParaRPr kumimoji="0" lang="en-US" sz="24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4" name="AutoShape 13"/>
          <p:cNvSpPr>
            <a:spLocks noChangeAspect="1" noChangeArrowheads="1"/>
          </p:cNvSpPr>
          <p:nvPr/>
        </p:nvSpPr>
        <p:spPr bwMode="auto">
          <a:xfrm flipH="1">
            <a:off x="8725616" y="309770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5" name="AutoShape 14"/>
          <p:cNvSpPr>
            <a:spLocks noChangeAspect="1" noChangeArrowheads="1"/>
          </p:cNvSpPr>
          <p:nvPr/>
        </p:nvSpPr>
        <p:spPr bwMode="auto">
          <a:xfrm flipH="1">
            <a:off x="9182696" y="381006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6" name="AutoShape 15"/>
          <p:cNvSpPr>
            <a:spLocks noChangeAspect="1" noChangeArrowheads="1"/>
          </p:cNvSpPr>
          <p:nvPr/>
        </p:nvSpPr>
        <p:spPr bwMode="auto">
          <a:xfrm flipH="1">
            <a:off x="9705329" y="452269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7" name="AutoShape 16"/>
          <p:cNvSpPr>
            <a:spLocks noChangeAspect="1" noChangeArrowheads="1"/>
          </p:cNvSpPr>
          <p:nvPr/>
        </p:nvSpPr>
        <p:spPr bwMode="auto">
          <a:xfrm flipH="1">
            <a:off x="10015089" y="523518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8" name="AutoShape 41"/>
          <p:cNvSpPr>
            <a:spLocks noChangeAspect="1" noChangeArrowheads="1"/>
          </p:cNvSpPr>
          <p:nvPr/>
        </p:nvSpPr>
        <p:spPr bwMode="auto">
          <a:xfrm flipH="1">
            <a:off x="8192355" y="238520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9" name="AutoShape 42"/>
          <p:cNvSpPr>
            <a:spLocks noChangeAspect="1" noChangeArrowheads="1"/>
          </p:cNvSpPr>
          <p:nvPr/>
        </p:nvSpPr>
        <p:spPr bwMode="auto">
          <a:xfrm flipH="1">
            <a:off x="7658032" y="167257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</a:t>
            </a:r>
          </a:p>
        </p:txBody>
      </p:sp>
      <p:sp>
        <p:nvSpPr>
          <p:cNvPr id="10" name="AutoShape 9"/>
          <p:cNvSpPr>
            <a:spLocks noChangeAspect="1" noChangeArrowheads="1"/>
          </p:cNvSpPr>
          <p:nvPr/>
        </p:nvSpPr>
        <p:spPr bwMode="auto">
          <a:xfrm>
            <a:off x="3228692" y="309770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11" name="AutoShape 10"/>
          <p:cNvSpPr>
            <a:spLocks noChangeAspect="1" noChangeArrowheads="1"/>
          </p:cNvSpPr>
          <p:nvPr/>
        </p:nvSpPr>
        <p:spPr bwMode="auto">
          <a:xfrm>
            <a:off x="2702911" y="3810060"/>
            <a:ext cx="530087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12" name="AutoShape 11"/>
          <p:cNvSpPr>
            <a:spLocks noChangeAspect="1" noChangeArrowheads="1"/>
          </p:cNvSpPr>
          <p:nvPr/>
        </p:nvSpPr>
        <p:spPr bwMode="auto">
          <a:xfrm>
            <a:off x="2168518" y="452268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13" name="AutoShape 17"/>
          <p:cNvSpPr>
            <a:spLocks noChangeAspect="1" noChangeArrowheads="1"/>
          </p:cNvSpPr>
          <p:nvPr/>
        </p:nvSpPr>
        <p:spPr bwMode="auto">
          <a:xfrm flipH="1">
            <a:off x="1635257" y="523518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14" name="AutoShape 30"/>
          <p:cNvSpPr>
            <a:spLocks noChangeAspect="1" noChangeArrowheads="1"/>
          </p:cNvSpPr>
          <p:nvPr/>
        </p:nvSpPr>
        <p:spPr bwMode="auto">
          <a:xfrm>
            <a:off x="3692121" y="238520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15" name="AutoShape 43"/>
          <p:cNvSpPr>
            <a:spLocks noChangeAspect="1" noChangeArrowheads="1"/>
          </p:cNvSpPr>
          <p:nvPr/>
        </p:nvSpPr>
        <p:spPr bwMode="auto">
          <a:xfrm>
            <a:off x="4225382" y="1672572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0754" y="5099604"/>
            <a:ext cx="822745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7835" y="4387111"/>
            <a:ext cx="731329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94916" y="3674616"/>
            <a:ext cx="639913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51997" y="2962123"/>
            <a:ext cx="5484971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09078" y="2249629"/>
            <a:ext cx="457080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66089" y="1567157"/>
            <a:ext cx="365664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23170" y="1020920"/>
            <a:ext cx="2742486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3673" y="5825663"/>
            <a:ext cx="914161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3" idx="1"/>
            <a:endCxn id="10" idx="1"/>
          </p:cNvCxnSpPr>
          <p:nvPr/>
        </p:nvCxnSpPr>
        <p:spPr>
          <a:xfrm rot="10800000" flipV="1">
            <a:off x="3228765" y="742911"/>
            <a:ext cx="1919817" cy="2575460"/>
          </a:xfrm>
          <a:prstGeom prst="bentConnector3">
            <a:avLst>
              <a:gd name="adj1" fmla="val 111904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" idx="3"/>
            <a:endCxn id="4" idx="1"/>
          </p:cNvCxnSpPr>
          <p:nvPr/>
        </p:nvCxnSpPr>
        <p:spPr>
          <a:xfrm>
            <a:off x="7040318" y="742912"/>
            <a:ext cx="2223778" cy="2578255"/>
          </a:xfrm>
          <a:prstGeom prst="bentConnector3">
            <a:avLst>
              <a:gd name="adj1" fmla="val 110277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5" idx="1"/>
            <a:endCxn id="10" idx="1"/>
          </p:cNvCxnSpPr>
          <p:nvPr/>
        </p:nvCxnSpPr>
        <p:spPr>
          <a:xfrm rot="10800000" flipV="1">
            <a:off x="3228798" y="1893383"/>
            <a:ext cx="996691" cy="1424988"/>
          </a:xfrm>
          <a:prstGeom prst="bentConnector3">
            <a:avLst>
              <a:gd name="adj1" fmla="val 1229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4" idx="1"/>
            <a:endCxn id="10" idx="1"/>
          </p:cNvCxnSpPr>
          <p:nvPr/>
        </p:nvCxnSpPr>
        <p:spPr>
          <a:xfrm rot="10800000" flipV="1">
            <a:off x="3228854" y="2607078"/>
            <a:ext cx="463430" cy="712495"/>
          </a:xfrm>
          <a:prstGeom prst="bentConnector3">
            <a:avLst>
              <a:gd name="adj1" fmla="val 1493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8197572" y="1894033"/>
            <a:ext cx="1066522" cy="1424988"/>
          </a:xfrm>
          <a:prstGeom prst="bentConnector3">
            <a:avLst>
              <a:gd name="adj1" fmla="val 1214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8" idx="1"/>
            <a:endCxn id="4" idx="1"/>
          </p:cNvCxnSpPr>
          <p:nvPr/>
        </p:nvCxnSpPr>
        <p:spPr>
          <a:xfrm>
            <a:off x="8730903" y="2609872"/>
            <a:ext cx="533261" cy="712495"/>
          </a:xfrm>
          <a:prstGeom prst="bentConnector3">
            <a:avLst>
              <a:gd name="adj1" fmla="val 1428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6B94AD26-9CF1-4266-B8A4-331B43090C9A}"/>
              </a:ext>
            </a:extLst>
          </p:cNvPr>
          <p:cNvSpPr/>
          <p:nvPr/>
        </p:nvSpPr>
        <p:spPr>
          <a:xfrm>
            <a:off x="4919207" y="3073020"/>
            <a:ext cx="2363689" cy="76687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借力使力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339A76E-C918-4A1C-811F-EB365921DF86}"/>
              </a:ext>
            </a:extLst>
          </p:cNvPr>
          <p:cNvSpPr/>
          <p:nvPr/>
        </p:nvSpPr>
        <p:spPr>
          <a:xfrm>
            <a:off x="4919207" y="4026866"/>
            <a:ext cx="2363689" cy="76686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複製滾動</a:t>
            </a:r>
          </a:p>
        </p:txBody>
      </p:sp>
    </p:spTree>
    <p:extLst>
      <p:ext uri="{BB962C8B-B14F-4D97-AF65-F5344CB8AC3E}">
        <p14:creationId xmlns:p14="http://schemas.microsoft.com/office/powerpoint/2010/main" val="40168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405114" y="992239"/>
            <a:ext cx="11366339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04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美安集團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| SHOP.COM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正在改變人們購物的方式和經濟的型態；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04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每個人都有機會透過打造自己的經濟而達到財務獨立。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201413"/>
            <a:ext cx="11887199" cy="708813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-27710" y="21103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已賺取超過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100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萬美元的</a:t>
            </a: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金收入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"/>
            <a:ext cx="12188952" cy="5029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"/>
            <a:ext cx="12188952" cy="5029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" y="1828800"/>
            <a:ext cx="12188952" cy="50292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" y="1828800"/>
            <a:ext cx="12186458" cy="50292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" y="1828800"/>
            <a:ext cx="1218645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2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447677" y="862232"/>
            <a:ext cx="1136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台灣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| SHOP.COM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正在改變人們購物的方式和經濟的型態；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4255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每個人都有機會透過打造自己的經濟而達到財務獨立。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133173"/>
            <a:ext cx="11887199" cy="708813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0" y="1566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已賺取超過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100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萬美元的佣金收入</a:t>
            </a:r>
          </a:p>
        </p:txBody>
      </p:sp>
      <p:pic>
        <p:nvPicPr>
          <p:cNvPr id="77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325" y="1508560"/>
            <a:ext cx="893762" cy="1008063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2037" y="1508560"/>
            <a:ext cx="895350" cy="1008063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4"/>
          <p:cNvSpPr txBox="1">
            <a:spLocks noChangeArrowheads="1"/>
          </p:cNvSpPr>
          <p:nvPr/>
        </p:nvSpPr>
        <p:spPr bwMode="auto">
          <a:xfrm>
            <a:off x="5624478" y="3776560"/>
            <a:ext cx="846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王詩均</a:t>
            </a:r>
          </a:p>
        </p:txBody>
      </p:sp>
      <p:sp>
        <p:nvSpPr>
          <p:cNvPr id="80" name="TextBox 77"/>
          <p:cNvSpPr txBox="1">
            <a:spLocks noChangeArrowheads="1"/>
          </p:cNvSpPr>
          <p:nvPr/>
        </p:nvSpPr>
        <p:spPr bwMode="auto">
          <a:xfrm>
            <a:off x="4403253" y="2480560"/>
            <a:ext cx="849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理筱霞</a:t>
            </a:r>
          </a:p>
        </p:txBody>
      </p:sp>
      <p:sp>
        <p:nvSpPr>
          <p:cNvPr id="81" name="TextBox 78"/>
          <p:cNvSpPr txBox="1">
            <a:spLocks noChangeArrowheads="1"/>
          </p:cNvSpPr>
          <p:nvPr/>
        </p:nvSpPr>
        <p:spPr bwMode="auto">
          <a:xfrm>
            <a:off x="1874010" y="2480560"/>
            <a:ext cx="882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董宥均</a:t>
            </a:r>
          </a:p>
        </p:txBody>
      </p:sp>
      <p:sp>
        <p:nvSpPr>
          <p:cNvPr id="82" name="TextBox 79"/>
          <p:cNvSpPr txBox="1">
            <a:spLocks noChangeArrowheads="1"/>
          </p:cNvSpPr>
          <p:nvPr/>
        </p:nvSpPr>
        <p:spPr bwMode="auto">
          <a:xfrm>
            <a:off x="6879607" y="3776560"/>
            <a:ext cx="868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鄭光純</a:t>
            </a:r>
          </a:p>
        </p:txBody>
      </p:sp>
      <p:sp>
        <p:nvSpPr>
          <p:cNvPr id="83" name="TextBox 80"/>
          <p:cNvSpPr txBox="1">
            <a:spLocks noChangeArrowheads="1"/>
          </p:cNvSpPr>
          <p:nvPr/>
        </p:nvSpPr>
        <p:spPr bwMode="auto">
          <a:xfrm>
            <a:off x="5593462" y="2480560"/>
            <a:ext cx="923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林志超</a:t>
            </a:r>
          </a:p>
        </p:txBody>
      </p:sp>
      <p:sp>
        <p:nvSpPr>
          <p:cNvPr id="84" name="TextBox 81"/>
          <p:cNvSpPr txBox="1">
            <a:spLocks noChangeArrowheads="1"/>
          </p:cNvSpPr>
          <p:nvPr/>
        </p:nvSpPr>
        <p:spPr bwMode="auto">
          <a:xfrm>
            <a:off x="6493661" y="2480560"/>
            <a:ext cx="17414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陳美麗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賴炫琨</a:t>
            </a:r>
          </a:p>
        </p:txBody>
      </p:sp>
      <p:sp>
        <p:nvSpPr>
          <p:cNvPr id="85" name="TextBox 78"/>
          <p:cNvSpPr txBox="1">
            <a:spLocks noChangeArrowheads="1"/>
          </p:cNvSpPr>
          <p:nvPr/>
        </p:nvSpPr>
        <p:spPr bwMode="auto">
          <a:xfrm>
            <a:off x="690563" y="2480560"/>
            <a:ext cx="898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郭多麗</a:t>
            </a:r>
          </a:p>
        </p:txBody>
      </p:sp>
      <p:pic>
        <p:nvPicPr>
          <p:cNvPr id="86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962" y="5403760"/>
            <a:ext cx="862013" cy="1008063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4"/>
          <p:cNvSpPr txBox="1">
            <a:spLocks noChangeArrowheads="1"/>
          </p:cNvSpPr>
          <p:nvPr/>
        </p:nvSpPr>
        <p:spPr bwMode="auto">
          <a:xfrm>
            <a:off x="5292844" y="6375760"/>
            <a:ext cx="15906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呂慶三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莊玉仙</a:t>
            </a:r>
          </a:p>
        </p:txBody>
      </p:sp>
      <p:sp>
        <p:nvSpPr>
          <p:cNvPr id="88" name="TextBox 80"/>
          <p:cNvSpPr txBox="1">
            <a:spLocks noChangeArrowheads="1"/>
          </p:cNvSpPr>
          <p:nvPr/>
        </p:nvSpPr>
        <p:spPr bwMode="auto">
          <a:xfrm>
            <a:off x="10517796" y="3776560"/>
            <a:ext cx="111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陳樵偉</a:t>
            </a:r>
          </a:p>
        </p:txBody>
      </p:sp>
      <p:sp>
        <p:nvSpPr>
          <p:cNvPr id="89" name="TextBox 18"/>
          <p:cNvSpPr txBox="1">
            <a:spLocks noChangeArrowheads="1"/>
          </p:cNvSpPr>
          <p:nvPr/>
        </p:nvSpPr>
        <p:spPr bwMode="auto">
          <a:xfrm>
            <a:off x="8127602" y="2480560"/>
            <a:ext cx="901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蔡素華</a:t>
            </a:r>
          </a:p>
        </p:txBody>
      </p:sp>
      <p:pic>
        <p:nvPicPr>
          <p:cNvPr id="91" name="Picture 2" descr="D:\資深執行副總裁級-郭多麗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00" y="1508560"/>
            <a:ext cx="884238" cy="1008063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337" y="1508560"/>
            <a:ext cx="895350" cy="1008063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80"/>
          <p:cNvSpPr txBox="1">
            <a:spLocks noChangeArrowheads="1"/>
          </p:cNvSpPr>
          <p:nvPr/>
        </p:nvSpPr>
        <p:spPr bwMode="auto">
          <a:xfrm>
            <a:off x="1924323" y="6375760"/>
            <a:ext cx="920596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林鳳庭</a:t>
            </a:r>
          </a:p>
        </p:txBody>
      </p:sp>
      <p:pic>
        <p:nvPicPr>
          <p:cNvPr id="94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0000" y="2804560"/>
            <a:ext cx="862013" cy="1008062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8637" y="1508560"/>
            <a:ext cx="892175" cy="1008062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" descr="TaiwanMillionaires_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094" y="2804560"/>
            <a:ext cx="892175" cy="1008062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358" y="2804560"/>
            <a:ext cx="893763" cy="1008062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圖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751" y="5403760"/>
            <a:ext cx="881063" cy="1008063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圖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00" y="4100560"/>
            <a:ext cx="877887" cy="1008062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4"/>
          <p:cNvSpPr txBox="1">
            <a:spLocks noChangeArrowheads="1"/>
          </p:cNvSpPr>
          <p:nvPr/>
        </p:nvSpPr>
        <p:spPr bwMode="auto">
          <a:xfrm>
            <a:off x="-76200" y="5072560"/>
            <a:ext cx="18002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藍許桂英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謝永欽</a:t>
            </a:r>
          </a:p>
        </p:txBody>
      </p:sp>
      <p:pic>
        <p:nvPicPr>
          <p:cNvPr id="101" name="圖片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5327" y="4100560"/>
            <a:ext cx="884238" cy="1008063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80"/>
          <p:cNvSpPr txBox="1">
            <a:spLocks noChangeArrowheads="1"/>
          </p:cNvSpPr>
          <p:nvPr/>
        </p:nvSpPr>
        <p:spPr bwMode="auto">
          <a:xfrm>
            <a:off x="9372600" y="5072560"/>
            <a:ext cx="97947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林曉淩</a:t>
            </a:r>
          </a:p>
        </p:txBody>
      </p:sp>
      <p:pic>
        <p:nvPicPr>
          <p:cNvPr id="103" name="圖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457" y="4100560"/>
            <a:ext cx="882650" cy="1008062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4"/>
          <p:cNvSpPr txBox="1">
            <a:spLocks noChangeArrowheads="1"/>
          </p:cNvSpPr>
          <p:nvPr/>
        </p:nvSpPr>
        <p:spPr bwMode="auto">
          <a:xfrm>
            <a:off x="2847975" y="5072560"/>
            <a:ext cx="18002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藍許惠香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林東良</a:t>
            </a:r>
          </a:p>
        </p:txBody>
      </p:sp>
      <p:pic>
        <p:nvPicPr>
          <p:cNvPr id="106" name="圖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138" y="1508560"/>
            <a:ext cx="884237" cy="1008063"/>
          </a:xfrm>
          <a:prstGeom prst="rect">
            <a:avLst/>
          </a:prstGeom>
          <a:noFill/>
          <a:ln w="28575">
            <a:solidFill>
              <a:srgbClr val="4FBC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4"/>
          <p:cNvSpPr txBox="1">
            <a:spLocks noChangeArrowheads="1"/>
          </p:cNvSpPr>
          <p:nvPr/>
        </p:nvSpPr>
        <p:spPr bwMode="auto">
          <a:xfrm>
            <a:off x="2785188" y="2480560"/>
            <a:ext cx="15906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黃鵬升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道蓉慧</a:t>
            </a:r>
          </a:p>
        </p:txBody>
      </p:sp>
      <p:sp>
        <p:nvSpPr>
          <p:cNvPr id="108" name="TextBox 80"/>
          <p:cNvSpPr txBox="1">
            <a:spLocks noChangeArrowheads="1"/>
          </p:cNvSpPr>
          <p:nvPr/>
        </p:nvSpPr>
        <p:spPr bwMode="auto">
          <a:xfrm>
            <a:off x="3129526" y="3776560"/>
            <a:ext cx="8715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崔麗心</a:t>
            </a:r>
          </a:p>
        </p:txBody>
      </p:sp>
      <p:pic>
        <p:nvPicPr>
          <p:cNvPr id="109" name="圖片 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726" y="5403760"/>
            <a:ext cx="898525" cy="1008063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pic>
        <p:nvPicPr>
          <p:cNvPr id="110" name="圖片 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3762" y="1508560"/>
            <a:ext cx="903287" cy="1008062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pic>
        <p:nvPicPr>
          <p:cNvPr id="111" name="圖片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0000" y="1508560"/>
            <a:ext cx="898525" cy="1008062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pic>
        <p:nvPicPr>
          <p:cNvPr id="112" name="圖片 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210" y="2804560"/>
            <a:ext cx="893762" cy="1008062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pic>
        <p:nvPicPr>
          <p:cNvPr id="113" name="圖片 5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322" y="4100560"/>
            <a:ext cx="901700" cy="1008062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pic>
        <p:nvPicPr>
          <p:cNvPr id="115" name="圖片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0000" y="4100560"/>
            <a:ext cx="889000" cy="1008063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pic>
        <p:nvPicPr>
          <p:cNvPr id="116" name="圖片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201" y="2804560"/>
            <a:ext cx="890588" cy="1008063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pic>
        <p:nvPicPr>
          <p:cNvPr id="117" name="圖片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0000" y="5403760"/>
            <a:ext cx="896937" cy="1008063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118" name="TextBox 81"/>
          <p:cNvSpPr txBox="1">
            <a:spLocks noChangeArrowheads="1"/>
          </p:cNvSpPr>
          <p:nvPr/>
        </p:nvSpPr>
        <p:spPr bwMode="auto">
          <a:xfrm>
            <a:off x="8945366" y="2480560"/>
            <a:ext cx="1741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黃思頻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朱庭輝</a:t>
            </a:r>
          </a:p>
        </p:txBody>
      </p:sp>
      <p:sp>
        <p:nvSpPr>
          <p:cNvPr id="119" name="TextBox 4"/>
          <p:cNvSpPr txBox="1">
            <a:spLocks noChangeArrowheads="1"/>
          </p:cNvSpPr>
          <p:nvPr/>
        </p:nvSpPr>
        <p:spPr bwMode="auto">
          <a:xfrm>
            <a:off x="10641503" y="2480560"/>
            <a:ext cx="844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陳美玲</a:t>
            </a:r>
          </a:p>
        </p:txBody>
      </p:sp>
      <p:sp>
        <p:nvSpPr>
          <p:cNvPr id="120" name="TextBox 79"/>
          <p:cNvSpPr txBox="1">
            <a:spLocks noChangeArrowheads="1"/>
          </p:cNvSpPr>
          <p:nvPr/>
        </p:nvSpPr>
        <p:spPr bwMode="auto">
          <a:xfrm>
            <a:off x="8147912" y="3776560"/>
            <a:ext cx="869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陳元明</a:t>
            </a:r>
          </a:p>
        </p:txBody>
      </p:sp>
      <p:sp>
        <p:nvSpPr>
          <p:cNvPr id="122" name="TextBox 4"/>
          <p:cNvSpPr txBox="1">
            <a:spLocks noChangeArrowheads="1"/>
          </p:cNvSpPr>
          <p:nvPr/>
        </p:nvSpPr>
        <p:spPr bwMode="auto">
          <a:xfrm>
            <a:off x="1403082" y="5072560"/>
            <a:ext cx="18002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潘鏡允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黃麟翔</a:t>
            </a:r>
          </a:p>
        </p:txBody>
      </p:sp>
      <p:sp>
        <p:nvSpPr>
          <p:cNvPr id="123" name="TextBox 80"/>
          <p:cNvSpPr txBox="1">
            <a:spLocks noChangeArrowheads="1"/>
          </p:cNvSpPr>
          <p:nvPr/>
        </p:nvSpPr>
        <p:spPr bwMode="auto">
          <a:xfrm>
            <a:off x="10621628" y="5072560"/>
            <a:ext cx="88457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曾燕如</a:t>
            </a:r>
          </a:p>
        </p:txBody>
      </p:sp>
      <p:sp>
        <p:nvSpPr>
          <p:cNvPr id="125" name="TextBox 80"/>
          <p:cNvSpPr txBox="1">
            <a:spLocks noChangeArrowheads="1"/>
          </p:cNvSpPr>
          <p:nvPr/>
        </p:nvSpPr>
        <p:spPr bwMode="auto">
          <a:xfrm>
            <a:off x="6888112" y="6375760"/>
            <a:ext cx="9098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林</a:t>
            </a:r>
            <a:r>
              <a: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坤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玉</a:t>
            </a:r>
          </a:p>
        </p:txBody>
      </p:sp>
      <p:sp>
        <p:nvSpPr>
          <p:cNvPr id="126" name="TextBox 80"/>
          <p:cNvSpPr txBox="1">
            <a:spLocks noChangeArrowheads="1"/>
          </p:cNvSpPr>
          <p:nvPr/>
        </p:nvSpPr>
        <p:spPr bwMode="auto">
          <a:xfrm>
            <a:off x="10591800" y="6375760"/>
            <a:ext cx="900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曾麗玉</a:t>
            </a:r>
          </a:p>
        </p:txBody>
      </p:sp>
      <p:sp>
        <p:nvSpPr>
          <p:cNvPr id="127" name="TextBox 4"/>
          <p:cNvSpPr txBox="1">
            <a:spLocks noChangeArrowheads="1"/>
          </p:cNvSpPr>
          <p:nvPr/>
        </p:nvSpPr>
        <p:spPr bwMode="auto">
          <a:xfrm>
            <a:off x="1568596" y="3776560"/>
            <a:ext cx="15843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胡崇禮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高黛安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542" y="4100560"/>
            <a:ext cx="877486" cy="1008000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56" name="TextBox 80"/>
          <p:cNvSpPr txBox="1">
            <a:spLocks noChangeArrowheads="1"/>
          </p:cNvSpPr>
          <p:nvPr/>
        </p:nvSpPr>
        <p:spPr bwMode="auto">
          <a:xfrm>
            <a:off x="4408488" y="5072560"/>
            <a:ext cx="1001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李薰芬</a:t>
            </a:r>
          </a:p>
        </p:txBody>
      </p:sp>
      <p:pic>
        <p:nvPicPr>
          <p:cNvPr id="57" name="Picture 8"/>
          <p:cNvPicPr>
            <a:picLocks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002" y="5403760"/>
            <a:ext cx="900000" cy="1008000"/>
          </a:xfrm>
          <a:prstGeom prst="rect">
            <a:avLst/>
          </a:prstGeom>
          <a:solidFill>
            <a:schemeClr val="tx1"/>
          </a:solidFill>
          <a:ln w="2857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8" name="TextBox 80"/>
          <p:cNvSpPr txBox="1">
            <a:spLocks noChangeArrowheads="1"/>
          </p:cNvSpPr>
          <p:nvPr/>
        </p:nvSpPr>
        <p:spPr bwMode="auto">
          <a:xfrm>
            <a:off x="8106198" y="6375760"/>
            <a:ext cx="9109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劉妙茹</a:t>
            </a:r>
          </a:p>
        </p:txBody>
      </p:sp>
      <p:pic>
        <p:nvPicPr>
          <p:cNvPr id="59" name="圖片 58"/>
          <p:cNvPicPr>
            <a:picLocks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885188" y="1508560"/>
            <a:ext cx="900000" cy="100800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0" name="圖片 59"/>
          <p:cNvPicPr>
            <a:picLocks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878" y="2804560"/>
            <a:ext cx="900000" cy="100800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4" name="Picture 9"/>
          <p:cNvPicPr>
            <a:picLocks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463" y="4100560"/>
            <a:ext cx="900000" cy="1008000"/>
          </a:xfrm>
          <a:prstGeom prst="rect">
            <a:avLst/>
          </a:prstGeom>
          <a:solidFill>
            <a:schemeClr val="tx1"/>
          </a:solidFill>
          <a:ln w="2857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5" name="TextBox 80"/>
          <p:cNvSpPr txBox="1">
            <a:spLocks noChangeArrowheads="1"/>
          </p:cNvSpPr>
          <p:nvPr/>
        </p:nvSpPr>
        <p:spPr bwMode="auto">
          <a:xfrm>
            <a:off x="5617883" y="5072560"/>
            <a:ext cx="9047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王偉玲</a:t>
            </a:r>
          </a:p>
        </p:txBody>
      </p:sp>
      <p:pic>
        <p:nvPicPr>
          <p:cNvPr id="66" name="Picture 10"/>
          <p:cNvPicPr>
            <a:picLocks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00" y="5403760"/>
            <a:ext cx="900000" cy="1008000"/>
          </a:xfrm>
          <a:prstGeom prst="rect">
            <a:avLst/>
          </a:prstGeom>
          <a:solidFill>
            <a:schemeClr val="tx1"/>
          </a:solidFill>
          <a:ln w="2857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7" name="TextBox 80"/>
          <p:cNvSpPr txBox="1">
            <a:spLocks noChangeArrowheads="1"/>
          </p:cNvSpPr>
          <p:nvPr/>
        </p:nvSpPr>
        <p:spPr bwMode="auto">
          <a:xfrm>
            <a:off x="738306" y="6375760"/>
            <a:ext cx="8112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魏瑋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0" y="2804560"/>
            <a:ext cx="873112" cy="1008000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62" name="TextBox 80"/>
          <p:cNvSpPr txBox="1">
            <a:spLocks noChangeArrowheads="1"/>
          </p:cNvSpPr>
          <p:nvPr/>
        </p:nvSpPr>
        <p:spPr bwMode="auto">
          <a:xfrm>
            <a:off x="620475" y="3776560"/>
            <a:ext cx="8715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許峰誠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6061" y="2804560"/>
            <a:ext cx="908852" cy="1008000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9056316" y="3776560"/>
            <a:ext cx="15843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吳學修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何思樺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5659" y="4100560"/>
            <a:ext cx="889233" cy="1008000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69" name="TextBox 80"/>
          <p:cNvSpPr txBox="1">
            <a:spLocks noChangeArrowheads="1"/>
          </p:cNvSpPr>
          <p:nvPr/>
        </p:nvSpPr>
        <p:spPr bwMode="auto">
          <a:xfrm>
            <a:off x="8066088" y="5072560"/>
            <a:ext cx="1001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沈堅明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967" y="2804560"/>
            <a:ext cx="879038" cy="1008000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70" name="TextBox 80"/>
          <p:cNvSpPr txBox="1">
            <a:spLocks noChangeArrowheads="1"/>
          </p:cNvSpPr>
          <p:nvPr/>
        </p:nvSpPr>
        <p:spPr bwMode="auto">
          <a:xfrm>
            <a:off x="4327172" y="3776560"/>
            <a:ext cx="1001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李豐義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565" y="5403760"/>
            <a:ext cx="901487" cy="1008000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2896068" y="6375760"/>
            <a:ext cx="154905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林麗鳳</a:t>
            </a: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何合堂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6753" y="5403760"/>
            <a:ext cx="912500" cy="1008000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72" name="TextBox 80"/>
          <p:cNvSpPr txBox="1">
            <a:spLocks noChangeArrowheads="1"/>
          </p:cNvSpPr>
          <p:nvPr/>
        </p:nvSpPr>
        <p:spPr bwMode="auto">
          <a:xfrm>
            <a:off x="9412153" y="6375760"/>
            <a:ext cx="9003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彭春媛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2803" y="5403760"/>
            <a:ext cx="910408" cy="1008000"/>
          </a:xfrm>
          <a:prstGeom prst="rect">
            <a:avLst/>
          </a:prstGeom>
          <a:ln w="28575">
            <a:solidFill>
              <a:srgbClr val="4FBCFD"/>
            </a:solidFill>
          </a:ln>
        </p:spPr>
      </p:pic>
      <p:sp>
        <p:nvSpPr>
          <p:cNvPr id="76" name="TextBox 4"/>
          <p:cNvSpPr txBox="1">
            <a:spLocks noChangeArrowheads="1"/>
          </p:cNvSpPr>
          <p:nvPr/>
        </p:nvSpPr>
        <p:spPr bwMode="auto">
          <a:xfrm>
            <a:off x="4453707" y="6375760"/>
            <a:ext cx="90581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吳卿詩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63"/>
          <a:stretch/>
        </p:blipFill>
        <p:spPr>
          <a:xfrm>
            <a:off x="6889898" y="4100560"/>
            <a:ext cx="875326" cy="100800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90" name="TextBox 80"/>
          <p:cNvSpPr txBox="1">
            <a:spLocks noChangeArrowheads="1"/>
          </p:cNvSpPr>
          <p:nvPr/>
        </p:nvSpPr>
        <p:spPr bwMode="auto">
          <a:xfrm>
            <a:off x="6912032" y="5081379"/>
            <a:ext cx="9047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王志達</a:t>
            </a:r>
          </a:p>
        </p:txBody>
      </p:sp>
      <p:sp>
        <p:nvSpPr>
          <p:cNvPr id="105" name="文字方塊 3"/>
          <p:cNvSpPr txBox="1">
            <a:spLocks noChangeArrowheads="1"/>
          </p:cNvSpPr>
          <p:nvPr/>
        </p:nvSpPr>
        <p:spPr bwMode="auto">
          <a:xfrm>
            <a:off x="0" y="6656956"/>
            <a:ext cx="113330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9pPr>
          </a:lstStyle>
          <a:p>
            <a:pPr defTabSz="243843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900" dirty="0">
                <a:latin typeface="微軟正黑體" pitchFamily="34" charset="-120"/>
                <a:ea typeface="微軟正黑體" pitchFamily="34" charset="-120"/>
                <a:sym typeface="Helvetica Neue"/>
              </a:rPr>
              <a:t>*本簡報中提到的收入等級純屬舉例說明，無意代表美安台灣公司超連鎖</a:t>
            </a:r>
            <a:r>
              <a:rPr lang="en-US" altLang="zh-TW" sz="900" baseline="30000" dirty="0">
                <a:latin typeface="微軟正黑體" pitchFamily="34" charset="-120"/>
                <a:ea typeface="微軟正黑體" pitchFamily="34" charset="-120"/>
                <a:sym typeface="Helvetica Neue"/>
              </a:rPr>
              <a:t>®</a:t>
            </a:r>
            <a:r>
              <a:rPr lang="zh-TW" altLang="en-US" sz="900" dirty="0">
                <a:latin typeface="微軟正黑體" pitchFamily="34" charset="-120"/>
                <a:ea typeface="微軟正黑體" pitchFamily="34" charset="-120"/>
                <a:sym typeface="Helvetica Neue"/>
              </a:rPr>
              <a:t>店主的一般收入也無意表示任何超連鎖</a:t>
            </a:r>
            <a:r>
              <a:rPr lang="en-US" altLang="zh-TW" sz="900" baseline="30000" dirty="0">
                <a:latin typeface="微軟正黑體" pitchFamily="34" charset="-120"/>
                <a:ea typeface="微軟正黑體" pitchFamily="34" charset="-120"/>
                <a:sym typeface="Helvetica Neue"/>
              </a:rPr>
              <a:t>®</a:t>
            </a:r>
            <a:r>
              <a:rPr lang="zh-TW" altLang="en-US" sz="900" dirty="0">
                <a:latin typeface="微軟正黑體" pitchFamily="34" charset="-120"/>
                <a:ea typeface="微軟正黑體" pitchFamily="34" charset="-120"/>
                <a:sym typeface="Helvetica Neue"/>
              </a:rPr>
              <a:t>店主皆可賺取同等收入。美安公司超連鎖</a:t>
            </a:r>
            <a:r>
              <a:rPr lang="en-US" altLang="zh-TW" sz="900" baseline="30000" dirty="0">
                <a:latin typeface="微軟正黑體" pitchFamily="34" charset="-120"/>
                <a:ea typeface="微軟正黑體" pitchFamily="34" charset="-120"/>
                <a:sym typeface="Helvetica Neue"/>
              </a:rPr>
              <a:t>®</a:t>
            </a:r>
            <a:r>
              <a:rPr lang="zh-TW" altLang="en-US" sz="900" dirty="0">
                <a:latin typeface="微軟正黑體" pitchFamily="34" charset="-120"/>
                <a:ea typeface="微軟正黑體" pitchFamily="34" charset="-120"/>
                <a:sym typeface="Helvetica Neue"/>
              </a:rPr>
              <a:t>店主的成功與否取決於其在發展事業時的努力、才能與投入程度</a:t>
            </a:r>
            <a:r>
              <a:rPr lang="zh-TW" altLang="en-US" sz="1000" dirty="0">
                <a:latin typeface="微軟正黑體" pitchFamily="34" charset="-120"/>
                <a:ea typeface="微軟正黑體" pitchFamily="34" charset="-120"/>
                <a:sym typeface="Helvetica Neue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717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4503359"/>
            <a:ext cx="3066856" cy="830993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-</a:t>
            </a:r>
            <a:r>
              <a:rPr kumimoji="0" lang="en-US" sz="4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JR</a:t>
            </a:r>
            <a:r>
              <a:rPr kumimoji="0" lang="en-US" altLang="zh-CN" sz="4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·</a:t>
            </a:r>
            <a:r>
              <a:rPr kumimoji="0" lang="zh-CN" altLang="en-US" sz="4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萊丁格</a:t>
            </a:r>
            <a:endParaRPr kumimoji="0" lang="en-US" sz="4800" b="0" i="0" u="none" strike="noStrike" kern="1200" cap="all" spc="0" normalizeH="0" baseline="0" noProof="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236" y="1272110"/>
            <a:ext cx="3665983" cy="2923873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以身作則</a:t>
            </a:r>
            <a:endParaRPr kumimoji="0" lang="en-US" altLang="zh-TW" sz="4400" b="0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您必須成功</a:t>
            </a:r>
            <a:r>
              <a:rPr kumimoji="0" lang="zh-CN" altLang="en-US" sz="3600" b="0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</a:t>
            </a:r>
            <a:r>
              <a:rPr kumimoji="0" lang="zh-TW" altLang="en-US" sz="3600" b="0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其他人才能實現他們的夢想！</a:t>
            </a:r>
            <a:endParaRPr kumimoji="0" lang="en-US" sz="3600" b="0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213" y="-733429"/>
            <a:ext cx="5913573" cy="8357850"/>
          </a:xfrm>
        </p:spPr>
      </p:pic>
    </p:spTree>
    <p:extLst>
      <p:ext uri="{BB962C8B-B14F-4D97-AF65-F5344CB8AC3E}">
        <p14:creationId xmlns:p14="http://schemas.microsoft.com/office/powerpoint/2010/main" val="358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D2CDF7D-9BF8-4BC2-92A9-E519B789D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03" y="376386"/>
            <a:ext cx="6866966" cy="638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FAFC474-8523-4EC6-99B5-DB9B5CB898D0}"/>
              </a:ext>
            </a:extLst>
          </p:cNvPr>
          <p:cNvSpPr txBox="1"/>
          <p:nvPr/>
        </p:nvSpPr>
        <p:spPr>
          <a:xfrm rot="20773493">
            <a:off x="4007386" y="3449833"/>
            <a:ext cx="2554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要練此功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7211D03-C70A-4B7C-960A-D6CFCE018405}"/>
              </a:ext>
            </a:extLst>
          </p:cNvPr>
          <p:cNvSpPr txBox="1"/>
          <p:nvPr/>
        </p:nvSpPr>
        <p:spPr>
          <a:xfrm rot="20611491">
            <a:off x="7011058" y="2734827"/>
            <a:ext cx="2041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必先自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1A0696F-2CC7-4888-9366-9CD1DCBB90F8}"/>
              </a:ext>
            </a:extLst>
          </p:cNvPr>
          <p:cNvSpPr txBox="1"/>
          <p:nvPr/>
        </p:nvSpPr>
        <p:spPr>
          <a:xfrm>
            <a:off x="9848675" y="3244334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9C8359B-D2F5-4B02-B80D-DB02DC050F8D}"/>
              </a:ext>
            </a:extLst>
          </p:cNvPr>
          <p:cNvSpPr txBox="1"/>
          <p:nvPr/>
        </p:nvSpPr>
        <p:spPr>
          <a:xfrm rot="20611491">
            <a:off x="8342358" y="2406588"/>
            <a:ext cx="158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119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223912-EA3B-4BA6-B35C-12673E4F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17" y="317357"/>
            <a:ext cx="6866966" cy="638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A4923D8-4880-423E-8094-761C3443EDFC}"/>
              </a:ext>
            </a:extLst>
          </p:cNvPr>
          <p:cNvSpPr txBox="1"/>
          <p:nvPr/>
        </p:nvSpPr>
        <p:spPr>
          <a:xfrm rot="20880299">
            <a:off x="3315064" y="3226572"/>
            <a:ext cx="363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8~15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44238D-A586-48F0-B168-3A8FA0EFD236}"/>
              </a:ext>
            </a:extLst>
          </p:cNvPr>
          <p:cNvSpPr txBox="1"/>
          <p:nvPr/>
        </p:nvSpPr>
        <p:spPr>
          <a:xfrm rot="20743926">
            <a:off x="6823878" y="2612796"/>
            <a:ext cx="246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持續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2~3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6072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828800"/>
            <a:ext cx="5279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all" spc="0" normalizeH="0" baseline="0" noProof="0" dirty="0">
                <a:ln w="3175">
                  <a:solidFill>
                    <a:srgbClr val="00A9FC">
                      <a:lumMod val="40000"/>
                      <a:lumOff val="60000"/>
                    </a:srgbClr>
                  </a:solidFill>
                </a:ln>
                <a:solidFill>
                  <a:srgbClr val="00A9FC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970074"/>
            <a:ext cx="6096001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複製您的</a:t>
            </a:r>
            <a:r>
              <a:rPr kumimoji="0" lang="zh-CN" altLang="en-US" sz="5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努力</a:t>
            </a:r>
            <a:r>
              <a:rPr kumimoji="0" lang="zh-TW" altLang="en-US" sz="5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和</a:t>
            </a:r>
            <a:br>
              <a:rPr kumimoji="0" lang="zh-TW" altLang="en-US" sz="5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kumimoji="0" lang="zh-TW" altLang="en-US" sz="5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有效運用</a:t>
            </a:r>
            <a:r>
              <a:rPr kumimoji="0" lang="zh-CN" altLang="en-US" sz="5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您</a:t>
            </a:r>
            <a:r>
              <a:rPr kumimoji="0" lang="zh-TW" altLang="en-US" sz="5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的時間</a:t>
            </a:r>
            <a:r>
              <a:rPr kumimoji="0" lang="zh-CN" altLang="en-US" sz="5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！</a:t>
            </a:r>
            <a:endParaRPr kumimoji="0" lang="en-US" sz="54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9333" y="2019811"/>
            <a:ext cx="9573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</a:t>
            </a:r>
            <a:r>
              <a:rPr kumimoji="0" lang="zh-CN" altLang="en-US" sz="48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球</a:t>
            </a:r>
            <a:r>
              <a:rPr kumimoji="0" lang="zh-TW" altLang="en-US" sz="48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會議聯盟系統</a:t>
            </a:r>
            <a:r>
              <a:rPr kumimoji="0" lang="en-US" altLang="zh-TW" sz="4800" b="1" i="0" u="none" strike="noStrike" kern="1200" cap="all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(GMTSS)</a:t>
            </a:r>
          </a:p>
          <a:p>
            <a:pPr lvl="0" algn="ctr">
              <a:defRPr/>
            </a:pPr>
            <a:r>
              <a:rPr lang="en-US" sz="3200" b="1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GLOBAL meeting training Seminar</a:t>
            </a:r>
            <a:r>
              <a:rPr lang="zh-TW" altLang="en-US" sz="3200" b="1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system</a:t>
            </a:r>
            <a:endParaRPr kumimoji="0" lang="en-US" sz="3200" b="1" i="0" u="none" strike="noStrike" kern="1200" cap="all" spc="0" normalizeH="0" baseline="0" noProof="0" dirty="0">
              <a:ln>
                <a:solidFill>
                  <a:srgbClr val="FFBE00"/>
                </a:solidFill>
              </a:ln>
              <a:solidFill>
                <a:srgbClr val="FFBE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6982" y="3622390"/>
            <a:ext cx="10755163" cy="2217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這是一個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確實有效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的系統，負責籌劃各種會議、研討會和大會活動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，提供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新進超連鎖</a:t>
            </a:r>
            <a:r>
              <a:rPr kumimoji="0" lang="en-US" altLang="zh-TW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®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店主和原有超連鎖</a:t>
            </a:r>
            <a:r>
              <a:rPr kumimoji="0" lang="en-US" altLang="zh-TW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®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店主進修的機會，使其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獲得完整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、標準且有效的訓練。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72674" y="3610708"/>
            <a:ext cx="1004667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215B137-DF68-4B99-AE35-8515D2CB1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347" y="506715"/>
            <a:ext cx="8773305" cy="5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4463EE8-789E-4CE9-B0D6-F478F3239401}"/>
              </a:ext>
            </a:extLst>
          </p:cNvPr>
          <p:cNvSpPr txBox="1"/>
          <p:nvPr/>
        </p:nvSpPr>
        <p:spPr>
          <a:xfrm>
            <a:off x="1714564" y="723947"/>
            <a:ext cx="331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教育的重要</a:t>
            </a:r>
          </a:p>
        </p:txBody>
      </p:sp>
    </p:spTree>
    <p:extLst>
      <p:ext uri="{BB962C8B-B14F-4D97-AF65-F5344CB8AC3E}">
        <p14:creationId xmlns:p14="http://schemas.microsoft.com/office/powerpoint/2010/main" val="154945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5_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1420</Words>
  <Application>Microsoft Office PowerPoint</Application>
  <PresentationFormat>寬螢幕</PresentationFormat>
  <Paragraphs>317</Paragraphs>
  <Slides>49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49</vt:i4>
      </vt:variant>
    </vt:vector>
  </HeadingPairs>
  <TitlesOfParts>
    <vt:vector size="82" baseType="lpstr">
      <vt:lpstr>Arial Unicode MS</vt:lpstr>
      <vt:lpstr>Helvetica Neue</vt:lpstr>
      <vt:lpstr>Helvetica Regular</vt:lpstr>
      <vt:lpstr>맑은 고딕</vt:lpstr>
      <vt:lpstr>MS PGothic</vt:lpstr>
      <vt:lpstr>MS PGothic</vt:lpstr>
      <vt:lpstr>SimSun</vt:lpstr>
      <vt:lpstr>微軟正黑體</vt:lpstr>
      <vt:lpstr>微軟正黑體</vt:lpstr>
      <vt:lpstr>PMingLiU</vt:lpstr>
      <vt:lpstr>PMingLiU</vt:lpstr>
      <vt:lpstr>標楷體</vt:lpstr>
      <vt:lpstr>儷黑 Pro</vt:lpstr>
      <vt:lpstr>Arial</vt:lpstr>
      <vt:lpstr>Arial Narrow</vt:lpstr>
      <vt:lpstr>Bookman Old Style</vt:lpstr>
      <vt:lpstr>Calibri</vt:lpstr>
      <vt:lpstr>Calibri Light</vt:lpstr>
      <vt:lpstr>Constantia</vt:lpstr>
      <vt:lpstr>Rockwell</vt:lpstr>
      <vt:lpstr>Times New Roman</vt:lpstr>
      <vt:lpstr>Wingdings</vt:lpstr>
      <vt:lpstr>Wingdings 2</vt:lpstr>
      <vt:lpstr>23_Office Theme</vt:lpstr>
      <vt:lpstr>Office Theme</vt:lpstr>
      <vt:lpstr>3_Office Theme</vt:lpstr>
      <vt:lpstr>Custom Design</vt:lpstr>
      <vt:lpstr>3_NewUBP_Template20120514_Final</vt:lpstr>
      <vt:lpstr>NewUBP_Template20120514_Final</vt:lpstr>
      <vt:lpstr>15_Columns</vt:lpstr>
      <vt:lpstr>Office 佈景主題</vt:lpstr>
      <vt:lpstr>Damask</vt:lpstr>
      <vt:lpstr>HDOfficeLightV0</vt:lpstr>
      <vt:lpstr>如何借力GMTSS發展超連鎖®事業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全球會議聯盟系統(GMTSS)會議課程包含：</vt:lpstr>
      <vt:lpstr>PowerPoint 簡報</vt:lpstr>
      <vt:lpstr>PowerPoint 簡報</vt:lpstr>
      <vt:lpstr>演講者機構第一類成員</vt:lpstr>
      <vt:lpstr>演講者機構第二類成員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</vt:lpstr>
      <vt:lpstr>PowerPoint 簡報</vt:lpstr>
      <vt:lpstr>PowerPoint 簡報</vt:lpstr>
      <vt:lpstr>PowerPoint 簡報</vt:lpstr>
      <vt:lpstr>票的威力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candy dao</dc:creator>
  <cp:lastModifiedBy>Charlie Shen</cp:lastModifiedBy>
  <cp:revision>89</cp:revision>
  <dcterms:created xsi:type="dcterms:W3CDTF">2018-09-18T12:56:03Z</dcterms:created>
  <dcterms:modified xsi:type="dcterms:W3CDTF">2018-11-12T00:50:01Z</dcterms:modified>
</cp:coreProperties>
</file>